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4v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  <p:sldMasterId id="2147483668" r:id="rId3"/>
    <p:sldMasterId id="2147483678" r:id="rId4"/>
    <p:sldMasterId id="2147483688" r:id="rId5"/>
    <p:sldMasterId id="2147483698" r:id="rId6"/>
    <p:sldMasterId id="2147483708" r:id="rId7"/>
    <p:sldMasterId id="2147483718" r:id="rId8"/>
    <p:sldMasterId id="2147483728" r:id="rId9"/>
  </p:sldMasterIdLst>
  <p:notesMasterIdLst>
    <p:notesMasterId r:id="rId29"/>
  </p:notesMasterIdLst>
  <p:handoutMasterIdLst>
    <p:handoutMasterId r:id="rId30"/>
  </p:handoutMasterIdLst>
  <p:sldIdLst>
    <p:sldId id="268" r:id="rId10"/>
    <p:sldId id="269" r:id="rId11"/>
    <p:sldId id="277" r:id="rId12"/>
    <p:sldId id="272" r:id="rId13"/>
    <p:sldId id="278" r:id="rId14"/>
    <p:sldId id="273" r:id="rId15"/>
    <p:sldId id="281" r:id="rId16"/>
    <p:sldId id="282" r:id="rId17"/>
    <p:sldId id="283" r:id="rId18"/>
    <p:sldId id="284" r:id="rId19"/>
    <p:sldId id="285" r:id="rId20"/>
    <p:sldId id="280" r:id="rId21"/>
    <p:sldId id="279" r:id="rId22"/>
    <p:sldId id="286" r:id="rId23"/>
    <p:sldId id="287" r:id="rId24"/>
    <p:sldId id="288" r:id="rId25"/>
    <p:sldId id="290" r:id="rId26"/>
    <p:sldId id="274" r:id="rId27"/>
    <p:sldId id="275" r:id="rId28"/>
  </p:sldIdLst>
  <p:sldSz cx="12187238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190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>
            <a:extLst>
              <a:ext uri="{FF2B5EF4-FFF2-40B4-BE49-F238E27FC236}">
                <a16:creationId xmlns:a16="http://schemas.microsoft.com/office/drawing/2014/main" id="{A640FF1A-1B59-497E-8A71-86CF794E438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1" cy="5111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8E8147-282B-44C2-8A0C-1DFB1673B40B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021138" y="0"/>
            <a:ext cx="3076571" cy="5111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17F8A0-F4DC-427E-8D7D-664D84689C79}" type="datetime1">
              <a: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13.06.2018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959C9-E14F-4576-909B-FEAAF5D6CB9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721845"/>
            <a:ext cx="3076571" cy="5111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B5F2EA-39A9-46C8-9302-0E746C383B9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021138" y="9721845"/>
            <a:ext cx="3076571" cy="5111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8564C2-312D-46C2-9EEA-76F31F38D4AF}" type="slidenum">
              <a:t>‹#›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76138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B54B79B-9F3F-45DD-A9A1-33D21BE4FE1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361" cy="511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defRPr>
            </a:lvl1pPr>
          </a:lstStyle>
          <a:p>
            <a:pPr lvl="0"/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351739-CF77-44F6-8F4F-245CE4F4EEC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021293" y="0"/>
            <a:ext cx="3076361" cy="511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defRPr>
            </a:lvl1pPr>
          </a:lstStyle>
          <a:p>
            <a:pPr lvl="0"/>
            <a:fld id="{3A63E062-C9F0-4138-B942-262E4790D8CD}" type="datetime1">
              <a:rPr lang="de-CH"/>
              <a:pPr lvl="0"/>
              <a:t>13.06.2018</a:t>
            </a:fld>
            <a:endParaRPr lang="de-CH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38B59017-587B-482B-8AE7-063BF41919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3" y="768352"/>
            <a:ext cx="6816723" cy="3836986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50A41C40-5B14-45D9-84BB-80CE48B0A7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09931" y="4861444"/>
            <a:ext cx="5679438" cy="4605576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t" anchorCtr="0" compatLnSpc="1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85DD74-ACF1-473E-8D27-3C39E2F0229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721105"/>
            <a:ext cx="3076361" cy="511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defRPr>
            </a:lvl1pPr>
          </a:lstStyle>
          <a:p>
            <a:pPr lvl="0"/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78B085-C8AF-4BE9-BDF7-1647F2B95D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021293" y="9721105"/>
            <a:ext cx="3076361" cy="511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defRPr>
            </a:lvl1pPr>
          </a:lstStyle>
          <a:p>
            <a:pPr lvl="0"/>
            <a:fld id="{A81172EF-E929-4DED-A05A-B71FE949947D}" type="slidenum"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65289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Arial" pitchFamily="34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Arial" pitchFamily="34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Arial" pitchFamily="34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Arial" pitchFamily="34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Arial" pitchFamily="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4C0C1125-9F7A-4987-A324-F9C529383B9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4563880"/>
            <a:ext cx="11537944" cy="1673416"/>
          </a:xfrm>
          <a:solidFill>
            <a:srgbClr val="1F407A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72D6BD1E-8FEB-4519-8306-62C8D5E893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B74793-3467-4FBC-8205-61B750D52038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8847522-7569-4A22-9D59-B37CD78549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BB4C05-6A53-4E3C-9610-B20043DB1DA7}" type="slidenum">
              <a:t>‹#›</a:t>
            </a:fld>
            <a:endParaRPr lang="en-GB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6C0B471-96CB-4F22-ABD6-180262DF3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3429000"/>
            <a:ext cx="11537944" cy="1152125"/>
          </a:xfrm>
          <a:solidFill>
            <a:srgbClr val="1F407A"/>
          </a:solidFill>
        </p:spPr>
        <p:txBody>
          <a:bodyPr tIns="719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74D28D10-3329-404A-BA8F-8AED8254A0A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Yuwen Chen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792FBA5E-4367-4B0F-BFC3-EAF60CAD146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19204"/>
            <a:ext cx="11537954" cy="2809795"/>
          </a:xfrm>
        </p:spPr>
        <p:txBody>
          <a:bodyPr/>
          <a:lstStyle>
            <a:lvl1pPr>
              <a:defRPr lang="zh-CN">
                <a:ea typeface="黑体" pitchFamily="49"/>
              </a:defRPr>
            </a:lvl1pPr>
          </a:lstStyle>
          <a:p>
            <a:pPr lvl="0"/>
            <a:r>
              <a:rPr lang="zh-CN"/>
              <a:t>单击图标添加图片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2985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FC3B09E2-56F8-4A93-ADBE-867293EC3A2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4563880"/>
            <a:ext cx="11537944" cy="1673416"/>
          </a:xfrm>
          <a:solidFill>
            <a:srgbClr val="485A2C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D0F9C9EA-1F0A-4571-BA91-C3A8014192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F3E536-57F9-45E0-973D-932809B5D2B2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00083234-3183-49E9-BAB4-10983B60BE7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C55703-1868-45E6-8C4C-CECFE38CFB5A}" type="slidenum">
              <a:t>‹#›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4F75CBC1-046F-4155-A6BF-9807E9012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3429000"/>
            <a:ext cx="11537944" cy="1152125"/>
          </a:xfrm>
          <a:solidFill>
            <a:srgbClr val="485A2C"/>
          </a:solidFill>
        </p:spPr>
        <p:txBody>
          <a:bodyPr tIns="719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80C6627D-200B-4E37-9834-A9CC8C6C11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1E66C017-981F-4AD5-920E-C1FCD93DA7C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19204"/>
            <a:ext cx="11537954" cy="280979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83741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7F9E4-F0FD-4F7A-B127-9B3C9C7A08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solidFill>
            <a:srgbClr val="485A2C"/>
          </a:solidFill>
        </p:spPr>
        <p:txBody>
          <a:bodyPr tIns="107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16C6C2-585F-4E0C-815F-4821BD036C5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485A2C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EC291C-F663-4B85-9167-2DAD851B21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19F42B-B11F-4303-A4F3-7065260D8B6E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A60AA3-9689-4908-86BD-BCE974C129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1967CA-9630-430B-A748-A2F402A86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2C5520-740A-4054-ACED-2EA0C74125A6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231B562E-1335-419F-A123-328B81FCBA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068960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D755F-8798-4D37-8BBE-6ADB4C43D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noFill/>
        </p:spPr>
        <p:txBody>
          <a:bodyPr tIns="107999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053764-0861-490F-A1C4-7C8768506E1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9A3993-D9A1-47BE-A5CD-4270F75217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B28BD9-8F3F-49C6-87BE-43144F26EFA6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99BF0-7712-4FF2-8564-666DE48BF6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F93CB7-96E1-487C-9D62-3EA9E417D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8E1AFF-B59A-473B-8B31-88B3C57EC51D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CC87921C-D160-40CB-A536-46413E2E35E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385259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0DEC3278-2794-4742-84DC-13F87E6D416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72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Bild durch Klicken auf das Symbol hinzufügen und in den Hintergrund stellen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CE8335A-EFF5-4894-A85A-296853FBF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1043997"/>
            <a:ext cx="11537954" cy="9800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grpSp>
        <p:nvGrpSpPr>
          <p:cNvPr id="4" name="Gruppieren 9">
            <a:extLst>
              <a:ext uri="{FF2B5EF4-FFF2-40B4-BE49-F238E27FC236}">
                <a16:creationId xmlns:a16="http://schemas.microsoft.com/office/drawing/2014/main" id="{303BB310-28BB-4D35-B8E8-BD47F1A2FCAC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5" name="Rechteck 12">
              <a:extLst>
                <a:ext uri="{FF2B5EF4-FFF2-40B4-BE49-F238E27FC236}">
                  <a16:creationId xmlns:a16="http://schemas.microsoft.com/office/drawing/2014/main" id="{B66724C7-A9FD-4D0C-865A-8D4B02C259AC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485A2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3">
              <a:extLst>
                <a:ext uri="{FF2B5EF4-FFF2-40B4-BE49-F238E27FC236}">
                  <a16:creationId xmlns:a16="http://schemas.microsoft.com/office/drawing/2014/main" id="{640007FF-85E5-406F-BD1D-0DACE2DC8BB1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485A2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A7814D74-AEBF-4A0D-8310-BA79AD2486A6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485A2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8CEEF824-35E3-4F8E-A01D-B382635F411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620713"/>
            <a:ext cx="11537954" cy="465722"/>
          </a:xfrm>
          <a:solidFill>
            <a:srgbClr val="FFFFFF"/>
          </a:solidFill>
        </p:spPr>
        <p:txBody>
          <a:bodyPr lIns="151196" tIns="90004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>
            <a:extLst>
              <a:ext uri="{FF2B5EF4-FFF2-40B4-BE49-F238E27FC236}">
                <a16:creationId xmlns:a16="http://schemas.microsoft.com/office/drawing/2014/main" id="{D91D2969-E5E1-4444-84C7-E6B7DAD0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10">
            <a:extLst>
              <a:ext uri="{FF2B5EF4-FFF2-40B4-BE49-F238E27FC236}">
                <a16:creationId xmlns:a16="http://schemas.microsoft.com/office/drawing/2014/main" id="{2198648B-7103-4049-9D63-B9D1D7300C10}"/>
              </a:ext>
            </a:extLst>
          </p:cNvPr>
          <p:cNvSpPr txBox="1"/>
          <p:nvPr/>
        </p:nvSpPr>
        <p:spPr>
          <a:xfrm>
            <a:off x="323853" y="6957486"/>
            <a:ext cx="8496293" cy="21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Change picture: Select picture – right click – change picture</a:t>
            </a:r>
          </a:p>
        </p:txBody>
      </p:sp>
      <p:grpSp>
        <p:nvGrpSpPr>
          <p:cNvPr id="11" name="Gruppieren 11">
            <a:extLst>
              <a:ext uri="{FF2B5EF4-FFF2-40B4-BE49-F238E27FC236}">
                <a16:creationId xmlns:a16="http://schemas.microsoft.com/office/drawing/2014/main" id="{83B7105C-54E5-4519-8FAE-00A53FBEEA7E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12" name="Gerade Verbindung 15">
              <a:extLst>
                <a:ext uri="{FF2B5EF4-FFF2-40B4-BE49-F238E27FC236}">
                  <a16:creationId xmlns:a16="http://schemas.microsoft.com/office/drawing/2014/main" id="{1380656B-4128-4114-871A-4FD2C26D7BFB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16">
              <a:extLst>
                <a:ext uri="{FF2B5EF4-FFF2-40B4-BE49-F238E27FC236}">
                  <a16:creationId xmlns:a16="http://schemas.microsoft.com/office/drawing/2014/main" id="{3783597D-EFC3-4803-9988-ABB6F85CCEC0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17">
              <a:extLst>
                <a:ext uri="{FF2B5EF4-FFF2-40B4-BE49-F238E27FC236}">
                  <a16:creationId xmlns:a16="http://schemas.microsoft.com/office/drawing/2014/main" id="{D9E3AA98-51E9-43C9-9322-1D0745FFD6D6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18">
              <a:extLst>
                <a:ext uri="{FF2B5EF4-FFF2-40B4-BE49-F238E27FC236}">
                  <a16:creationId xmlns:a16="http://schemas.microsoft.com/office/drawing/2014/main" id="{C8D3F0A2-0541-45B1-8983-7A3635A0A279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6" name="Gerade Verbindung 19">
              <a:extLst>
                <a:ext uri="{FF2B5EF4-FFF2-40B4-BE49-F238E27FC236}">
                  <a16:creationId xmlns:a16="http://schemas.microsoft.com/office/drawing/2014/main" id="{381F03A9-F3AE-49A6-8AB0-1FCAC061514D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7" name="Gerade Verbindung 20">
              <a:extLst>
                <a:ext uri="{FF2B5EF4-FFF2-40B4-BE49-F238E27FC236}">
                  <a16:creationId xmlns:a16="http://schemas.microsoft.com/office/drawing/2014/main" id="{14E21011-047F-44F4-8883-40BD388A730F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8" name="Gerade Verbindung 21">
              <a:extLst>
                <a:ext uri="{FF2B5EF4-FFF2-40B4-BE49-F238E27FC236}">
                  <a16:creationId xmlns:a16="http://schemas.microsoft.com/office/drawing/2014/main" id="{02B773EF-5437-4E31-8A5C-F615DBAB71BA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9" name="Gerade Verbindung 22">
              <a:extLst>
                <a:ext uri="{FF2B5EF4-FFF2-40B4-BE49-F238E27FC236}">
                  <a16:creationId xmlns:a16="http://schemas.microsoft.com/office/drawing/2014/main" id="{8839EDF8-F30C-45E9-9BC4-DE5C492D30AA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0" name="Gerade Verbindung 23">
              <a:extLst>
                <a:ext uri="{FF2B5EF4-FFF2-40B4-BE49-F238E27FC236}">
                  <a16:creationId xmlns:a16="http://schemas.microsoft.com/office/drawing/2014/main" id="{054FA544-2F8D-448F-85BD-311080DED89A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1" name="Gerade Verbindung 24">
              <a:extLst>
                <a:ext uri="{FF2B5EF4-FFF2-40B4-BE49-F238E27FC236}">
                  <a16:creationId xmlns:a16="http://schemas.microsoft.com/office/drawing/2014/main" id="{054D110C-2291-48CF-BB40-80CD26E564A5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2" name="Gerade Verbindung 25">
              <a:extLst>
                <a:ext uri="{FF2B5EF4-FFF2-40B4-BE49-F238E27FC236}">
                  <a16:creationId xmlns:a16="http://schemas.microsoft.com/office/drawing/2014/main" id="{59928770-BE04-477E-B78F-D0E4F067E904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3" name="Gerade Verbindung 26">
              <a:extLst>
                <a:ext uri="{FF2B5EF4-FFF2-40B4-BE49-F238E27FC236}">
                  <a16:creationId xmlns:a16="http://schemas.microsoft.com/office/drawing/2014/main" id="{10CD0591-BAAE-4586-97E7-98DC88C144E8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4" name="Gerade Verbindung 27">
              <a:extLst>
                <a:ext uri="{FF2B5EF4-FFF2-40B4-BE49-F238E27FC236}">
                  <a16:creationId xmlns:a16="http://schemas.microsoft.com/office/drawing/2014/main" id="{54B4FB24-F1EC-4667-8423-F3C3DC91AC62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414220793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12044EBD-D1E3-45A4-9135-E672C3366B0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11537954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D655FD53-400F-4AC0-B955-C54E48B5AE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ABBC22-3090-450B-90CF-55CBF654449B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1FCBA15-EF71-484E-ABB0-B0D1F708E7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4265B9AC-89A6-4395-8858-E168A217C30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907D7C-B265-4EBC-A8AB-453495D4AF13}" type="slidenum">
              <a:t>‹#›</a:t>
            </a:fld>
            <a:endParaRPr lang="en-GB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1262D7DF-E8DA-4230-9E27-B1C4AE0BE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43317778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1C7EFAB4-7554-4EF7-AD8E-DD8DA186354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A90574AF-7731-44E8-98CF-542AEB4BAE4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567205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47813269-9A1C-4BFA-B8A2-06A86CBE5A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A8630-110F-4D02-9F2C-925C45FF97E4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9F923C39-9B8E-47A0-A558-C7A717D0FB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1FF61DDC-CDBA-45E5-8BD0-1042E3B19B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3FD37B-F214-43B8-80B3-7994CE631D74}" type="slidenum">
              <a:t>‹#›</a:t>
            </a:fld>
            <a:endParaRPr lang="en-GB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87D3F613-3C8F-40A8-8636-E1F7AD5E7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7944154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23BBEB-038D-4866-B1CA-DA5FBB1534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CB0E72-37DA-4456-BC8D-3774DAB46BA2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801B21-A215-4C34-91BE-8DBE33BF03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9E05C6-A3C6-4D79-90DC-5AB9F4B408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6A581D-87CE-44DA-B152-171F85AD94F4}" type="slidenum"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E60DAAD-432E-4BA7-ABD3-B2B8BC3328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12054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57E212C2-23DB-4317-AD35-864FCD54DC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ACFDA4-89C2-4534-A8BA-AB024BD5942B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A3D36268-9628-48D6-A661-9A63F48AFE4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22C7AA-FBBE-4FB8-A89F-31F6AFD088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C32068-83CE-4118-9F08-1D1DABF1239C}" type="slidenum">
              <a:t>‹#›</a:t>
            </a:fld>
            <a:endParaRPr lang="en-GB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FC68CAEE-012A-49BC-BBA4-EE33536505F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5607859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1425260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1826E8F6-7F47-4142-A2B0-B21447AA3F93}"/>
              </a:ext>
            </a:extLst>
          </p:cNvPr>
          <p:cNvSpPr/>
          <p:nvPr/>
        </p:nvSpPr>
        <p:spPr>
          <a:xfrm>
            <a:off x="0" y="0"/>
            <a:ext cx="12187242" cy="8762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10BBE37E-105B-4A40-991D-0124590F9E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9D1E8B-A60E-4BE3-930A-1B26E426171B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1C456C9B-E766-4F0F-9B65-69DE059817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703D3BEF-D8A0-4201-BDAA-5C72119E1F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803920-BD93-46F0-82D4-F900E4FC63D2}" type="slidenum">
              <a:t>‹#›</a:t>
            </a:fld>
            <a:endParaRPr lang="en-GB"/>
          </a:p>
        </p:txBody>
      </p:sp>
      <p:pic>
        <p:nvPicPr>
          <p:cNvPr id="6" name="Bild 8" descr="eth_logo_kurz_pos.eps">
            <a:extLst>
              <a:ext uri="{FF2B5EF4-FFF2-40B4-BE49-F238E27FC236}">
                <a16:creationId xmlns:a16="http://schemas.microsoft.com/office/drawing/2014/main" id="{D7E84309-C131-4BD3-958A-894DB279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66977" cy="15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36764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1618EF19-2376-44C6-87B6-8A1008DA808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4563880"/>
            <a:ext cx="11537944" cy="1673416"/>
          </a:xfrm>
          <a:solidFill>
            <a:srgbClr val="1269B0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82851B43-E4D0-487D-9A30-F668402A83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C25374-CF43-441C-A545-E2AD22F1AD60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88CA14E8-E479-4119-BED5-EB771A35B9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8327A-E690-4015-8949-66308F74D18B}" type="slidenum">
              <a:t>‹#›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FF44627-86ED-47F1-BD90-A18B478324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3429000"/>
            <a:ext cx="11537944" cy="1152125"/>
          </a:xfrm>
          <a:solidFill>
            <a:srgbClr val="1269B0"/>
          </a:solidFill>
        </p:spPr>
        <p:txBody>
          <a:bodyPr tIns="719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FF0C2124-A03D-41A2-8EDD-02CF01562DE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A3610553-2C2B-42E0-A51E-6EBD284F611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19204"/>
            <a:ext cx="11537954" cy="280979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261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A5491-8173-4B62-8D91-466E422FAB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solidFill>
            <a:srgbClr val="1F407A"/>
          </a:solidFill>
        </p:spPr>
        <p:txBody>
          <a:bodyPr tIns="107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0B4F45-7036-4C8D-9DB5-992D722EE1F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1F407A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7A1C00-82FB-48D3-B73E-C24775996A7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5600BB-DECA-43D1-B376-8097C00E29DF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DE2E61-41A0-4046-A26D-5C389ACC0F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D0EABA-843C-4871-819C-331FA74BC2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F09406-E365-4206-B4C5-50F7328CBB85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AF40D4B2-292E-4D5F-84E5-F961BF315D8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5938257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FACBF-FAC6-4049-A83A-C11216CAE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solidFill>
            <a:srgbClr val="1269B0"/>
          </a:solidFill>
        </p:spPr>
        <p:txBody>
          <a:bodyPr tIns="107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EB62FD-0F79-4245-8858-D56FF102A41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1269B0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4DDF28-5809-48F7-ABC1-EAF162A24D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4C5989-1E79-4866-927D-3ECE376ABC11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F6B276-83A4-4087-8A24-CED6706629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08346C-02C1-446A-A485-E1D9AC290E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1F9C2F-20BA-4D9B-8B1F-D318933A27B0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2B682869-46C8-4FB7-8270-B7E2FD0D8E1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824781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73A33-E6ED-4C0D-BB50-611B23C044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noFill/>
        </p:spPr>
        <p:txBody>
          <a:bodyPr tIns="107999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AF9777-1F77-4E38-AC13-1C9A3E76522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63628F-B717-405A-8870-BC340A2FA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01340E-FA03-44C7-865A-E041FDD477A7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803B89-99FB-4D44-A9A8-811F9925F5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381FC-96D2-4B63-B4F4-99DAE38B51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215223-58E0-44DE-8EFD-B35139C12F7C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9AABE611-3759-4587-9630-29797A11447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1081312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0721E95A-5BF8-4F6D-AA3D-E3B1C403A9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72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Bild durch Klicken auf das Symbol hinzufügen und in den Hintergrund stellen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840869F-8F47-43AD-8CA3-B3E4285F7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1043997"/>
            <a:ext cx="11537954" cy="9800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grpSp>
        <p:nvGrpSpPr>
          <p:cNvPr id="4" name="Gruppieren 9">
            <a:extLst>
              <a:ext uri="{FF2B5EF4-FFF2-40B4-BE49-F238E27FC236}">
                <a16:creationId xmlns:a16="http://schemas.microsoft.com/office/drawing/2014/main" id="{A5D7E9CD-591B-42DD-8B90-87FDD4ECF2E4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5" name="Rechteck 12">
              <a:extLst>
                <a:ext uri="{FF2B5EF4-FFF2-40B4-BE49-F238E27FC236}">
                  <a16:creationId xmlns:a16="http://schemas.microsoft.com/office/drawing/2014/main" id="{3C9A469F-8F1D-4BE7-87EF-1FCCD66FB1A1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3">
              <a:extLst>
                <a:ext uri="{FF2B5EF4-FFF2-40B4-BE49-F238E27FC236}">
                  <a16:creationId xmlns:a16="http://schemas.microsoft.com/office/drawing/2014/main" id="{41370577-422A-49CB-823A-3F264A6A93E6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C3736AD6-86B4-40CD-AAB0-DACEF99256EB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54B4562D-947D-479E-8A58-F1F01C586E6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620713"/>
            <a:ext cx="11537954" cy="465722"/>
          </a:xfrm>
          <a:solidFill>
            <a:srgbClr val="FFFFFF"/>
          </a:solidFill>
        </p:spPr>
        <p:txBody>
          <a:bodyPr lIns="151196" tIns="90004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>
            <a:extLst>
              <a:ext uri="{FF2B5EF4-FFF2-40B4-BE49-F238E27FC236}">
                <a16:creationId xmlns:a16="http://schemas.microsoft.com/office/drawing/2014/main" id="{6D49A1FE-4BF2-4753-9E92-10939351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10">
            <a:extLst>
              <a:ext uri="{FF2B5EF4-FFF2-40B4-BE49-F238E27FC236}">
                <a16:creationId xmlns:a16="http://schemas.microsoft.com/office/drawing/2014/main" id="{970ADEF4-B388-49B6-B26E-01FB425D4BBC}"/>
              </a:ext>
            </a:extLst>
          </p:cNvPr>
          <p:cNvSpPr txBox="1"/>
          <p:nvPr/>
        </p:nvSpPr>
        <p:spPr>
          <a:xfrm>
            <a:off x="323853" y="6957486"/>
            <a:ext cx="8496293" cy="21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Change picture: Select picture – right click – change picture</a:t>
            </a:r>
          </a:p>
        </p:txBody>
      </p:sp>
      <p:grpSp>
        <p:nvGrpSpPr>
          <p:cNvPr id="11" name="Gruppieren 11">
            <a:extLst>
              <a:ext uri="{FF2B5EF4-FFF2-40B4-BE49-F238E27FC236}">
                <a16:creationId xmlns:a16="http://schemas.microsoft.com/office/drawing/2014/main" id="{D3A15A97-9E5D-4445-870C-8E634DD786D3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12" name="Gerade Verbindung 15">
              <a:extLst>
                <a:ext uri="{FF2B5EF4-FFF2-40B4-BE49-F238E27FC236}">
                  <a16:creationId xmlns:a16="http://schemas.microsoft.com/office/drawing/2014/main" id="{D8C4B9D0-1CA6-4A54-960B-1C2B29190D3D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16">
              <a:extLst>
                <a:ext uri="{FF2B5EF4-FFF2-40B4-BE49-F238E27FC236}">
                  <a16:creationId xmlns:a16="http://schemas.microsoft.com/office/drawing/2014/main" id="{F0E7C695-CEA2-4FB5-BF49-ABCAB3FDB2E7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17">
              <a:extLst>
                <a:ext uri="{FF2B5EF4-FFF2-40B4-BE49-F238E27FC236}">
                  <a16:creationId xmlns:a16="http://schemas.microsoft.com/office/drawing/2014/main" id="{40A8DF6E-1FE4-4645-900E-DE00CCEC57F4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18">
              <a:extLst>
                <a:ext uri="{FF2B5EF4-FFF2-40B4-BE49-F238E27FC236}">
                  <a16:creationId xmlns:a16="http://schemas.microsoft.com/office/drawing/2014/main" id="{F7588ABD-520D-4AA1-8126-26CE95F4A43E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6" name="Gerade Verbindung 19">
              <a:extLst>
                <a:ext uri="{FF2B5EF4-FFF2-40B4-BE49-F238E27FC236}">
                  <a16:creationId xmlns:a16="http://schemas.microsoft.com/office/drawing/2014/main" id="{8DAE3828-63C1-4EC8-A99D-007B2D8267E7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7" name="Gerade Verbindung 20">
              <a:extLst>
                <a:ext uri="{FF2B5EF4-FFF2-40B4-BE49-F238E27FC236}">
                  <a16:creationId xmlns:a16="http://schemas.microsoft.com/office/drawing/2014/main" id="{16A485B4-CEF3-43EA-98C7-43E82BA99B7B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8" name="Gerade Verbindung 21">
              <a:extLst>
                <a:ext uri="{FF2B5EF4-FFF2-40B4-BE49-F238E27FC236}">
                  <a16:creationId xmlns:a16="http://schemas.microsoft.com/office/drawing/2014/main" id="{7437B201-31F0-4D9F-8070-A7F3548B9558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9" name="Gerade Verbindung 22">
              <a:extLst>
                <a:ext uri="{FF2B5EF4-FFF2-40B4-BE49-F238E27FC236}">
                  <a16:creationId xmlns:a16="http://schemas.microsoft.com/office/drawing/2014/main" id="{7714B2D8-CC20-47C6-8F6F-8A3E873689A8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0" name="Gerade Verbindung 23">
              <a:extLst>
                <a:ext uri="{FF2B5EF4-FFF2-40B4-BE49-F238E27FC236}">
                  <a16:creationId xmlns:a16="http://schemas.microsoft.com/office/drawing/2014/main" id="{95B3DDF9-EFCA-4FEE-8DBB-ADDEAFCEC330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1" name="Gerade Verbindung 24">
              <a:extLst>
                <a:ext uri="{FF2B5EF4-FFF2-40B4-BE49-F238E27FC236}">
                  <a16:creationId xmlns:a16="http://schemas.microsoft.com/office/drawing/2014/main" id="{267FA13C-EB0D-4FDB-AEA5-0DADCFA7D3F7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2" name="Gerade Verbindung 25">
              <a:extLst>
                <a:ext uri="{FF2B5EF4-FFF2-40B4-BE49-F238E27FC236}">
                  <a16:creationId xmlns:a16="http://schemas.microsoft.com/office/drawing/2014/main" id="{7B9DDA8F-6326-4DDE-BB30-1FAE4B228A62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3" name="Gerade Verbindung 26">
              <a:extLst>
                <a:ext uri="{FF2B5EF4-FFF2-40B4-BE49-F238E27FC236}">
                  <a16:creationId xmlns:a16="http://schemas.microsoft.com/office/drawing/2014/main" id="{4B9308AE-6637-41C6-BEE1-6C2AACF0D9A9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4" name="Gerade Verbindung 27">
              <a:extLst>
                <a:ext uri="{FF2B5EF4-FFF2-40B4-BE49-F238E27FC236}">
                  <a16:creationId xmlns:a16="http://schemas.microsoft.com/office/drawing/2014/main" id="{444AF321-DFC1-4D5E-8360-C648271B3376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37999050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A7F179E-627C-4E02-BF9C-5CA648F618B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11537954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037B5772-49DC-4527-A465-7927B671922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419966-AD5A-4137-B947-54F5E3335699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47CD7DF5-5FEA-4B88-9903-71D9D083EB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470E0CF7-5AE2-49E5-8CB5-63D6ACB4B8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3AAD4D-C7AE-49F8-B4B0-E8AC0E1797D2}" type="slidenum">
              <a:t>‹#›</a:t>
            </a:fld>
            <a:endParaRPr lang="en-GB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D4D4C9EA-DE1E-4511-82CA-E10F510B36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5376452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C4235B0-8211-4D74-BEAF-98451E388E1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72E17AB2-6B50-4B19-A310-7DADD4FE9AB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567205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FEB1A6E8-3E62-4631-87AC-FDED64B62A3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EB3117-EFCF-4D17-8C1B-FCA1A653F7CE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84E35F9-82CE-4CD7-9889-A45678547E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D49DDED8-1353-4C0C-A941-2E8F1ED127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8E067B-B99D-4CB7-893F-C902173896A9}" type="slidenum">
              <a:t>‹#›</a:t>
            </a:fld>
            <a:endParaRPr lang="en-GB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85A00CFA-9629-4205-85A4-9518386169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48273896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D6950B-14A2-4A27-8E74-2EE7498B92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699AF3-BBAE-43B1-9AE7-176049C5F764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CB566E-A6A9-481C-BFC1-4B1E235D24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E4522-442E-4C6A-8FC5-D3231E7B8F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A98642-AD60-4902-B036-949787C172EB}" type="slidenum"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B149295-30FD-490C-BB1C-F20A44E7F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337642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A5CD66A7-E3C7-49C7-A9A9-D1F200A23F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46D6FD-9E32-4742-B0F5-C3556FED9A6B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B692D338-6103-44CA-B42C-E1FF211924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04725215-2984-4E96-BF13-8B607CF5D9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82C948-F253-4C6B-A5E6-96CA731A0BE0}" type="slidenum">
              <a:t>‹#›</a:t>
            </a:fld>
            <a:endParaRPr lang="en-GB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EC360960-3D30-4AEB-9BB1-E1DFEAE4EEB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5607859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89540202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E04A2CEA-AA52-4455-87BB-CC4C83C5D4D8}"/>
              </a:ext>
            </a:extLst>
          </p:cNvPr>
          <p:cNvSpPr/>
          <p:nvPr/>
        </p:nvSpPr>
        <p:spPr>
          <a:xfrm>
            <a:off x="0" y="0"/>
            <a:ext cx="12187242" cy="8762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5B5A3F89-9170-4812-81F4-4ED5F0EAC62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D08352-EA2F-4CFE-A468-4AD5C8616DD9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9799BCDE-2007-40AF-8525-F52462F9A5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BFA98DA9-C048-411B-B8B6-DD63C8FAD4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562D1F-0A6C-4C75-95C2-9BBDFB122BEE}" type="slidenum">
              <a:t>‹#›</a:t>
            </a:fld>
            <a:endParaRPr lang="en-GB"/>
          </a:p>
        </p:txBody>
      </p:sp>
      <p:pic>
        <p:nvPicPr>
          <p:cNvPr id="6" name="Bild 8" descr="eth_logo_kurz_pos.eps">
            <a:extLst>
              <a:ext uri="{FF2B5EF4-FFF2-40B4-BE49-F238E27FC236}">
                <a16:creationId xmlns:a16="http://schemas.microsoft.com/office/drawing/2014/main" id="{E9807B57-3EF9-4104-AB95-A3DAC290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66977" cy="15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42577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68AF826D-04EB-4780-B2FD-B839F56AA64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4563880"/>
            <a:ext cx="11537944" cy="1673416"/>
          </a:xfrm>
          <a:solidFill>
            <a:srgbClr val="72791C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F825B420-6383-4B66-96F4-14F7C8EA7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C12FC6-538A-419E-87B6-D03CB0BA87FA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6F1E71D0-1611-4F82-A4B5-DECB6E630E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E933EC-A259-439C-AC25-E100FD00B90F}" type="slidenum">
              <a:t>‹#›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E63214E-02E3-4D31-9FDA-EC1A0F2865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3429000"/>
            <a:ext cx="11537944" cy="1152125"/>
          </a:xfrm>
          <a:solidFill>
            <a:srgbClr val="72791C"/>
          </a:solidFill>
        </p:spPr>
        <p:txBody>
          <a:bodyPr tIns="719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42965841-3D3C-4F4F-8C2F-FFA4CCA7145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ED057538-18D2-4961-974B-2732BAC1910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19204"/>
            <a:ext cx="11537954" cy="280979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74223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10120-E52E-440E-BC4C-3B0EF046D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solidFill>
            <a:srgbClr val="72791C"/>
          </a:solidFill>
        </p:spPr>
        <p:txBody>
          <a:bodyPr tIns="107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363D48-CA18-4708-B0B5-F9D72148CD8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72791C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567001-C656-4413-ABBE-E707EBA6027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C86E26-B3B1-4ACB-8323-016F3BC88DBE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64506C-2090-4A90-B3C2-8FB05B5144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2D667E-742E-40E8-AAFF-C0E19F280E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FEB1CE-C590-4AAE-9B90-7ACF6F7CFC5F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5D14A978-3B4D-48F4-96B8-F5BC6A98AB2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069982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F9BE4-51EE-48CC-A719-5A1624C7CB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noFill/>
        </p:spPr>
        <p:txBody>
          <a:bodyPr tIns="107999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1A84BC-9553-4C5C-8971-BEE01A9291C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ED599A-2A62-48EF-BE5D-9D46C5CB3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4D4176-F839-4158-B74F-7FD78EB315D7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D81C5D-C827-4165-B1CC-7B6DB4D400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A3BCC6-727D-4DC0-A6C5-D435CBCD2D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C8385A-6871-4B9D-9738-BCFEC345AB29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DF3449F1-B08E-429E-8CA5-023F7D8F8B6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0949118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804C1-BA52-48E3-B88D-6A63A5046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noFill/>
        </p:spPr>
        <p:txBody>
          <a:bodyPr tIns="107999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FB50D4-5905-4E3A-BE50-4588B296C22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46706A-5A5D-42E3-AA62-F7351E404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DF075-17E6-4FA5-AAA9-136B75371BCA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814EA7-7BE3-4A54-94D6-2C51F4927D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7930F7-3B85-4B09-AE6C-79C6BDA044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1FFB31-E61F-40FC-9734-5CCEB6939E87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80C462E0-28F0-49B0-8D56-C1DF3F8CFC9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9223118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AE69F077-5230-47BD-87F0-CDC9A9A4049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72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Bild durch Klicken auf das Symbol hinzufügen und in den Hintergrund stellen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4ABC4C51-E95D-4932-B5E2-B957FD4C08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1043997"/>
            <a:ext cx="11537954" cy="9800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grpSp>
        <p:nvGrpSpPr>
          <p:cNvPr id="4" name="Gruppieren 9">
            <a:extLst>
              <a:ext uri="{FF2B5EF4-FFF2-40B4-BE49-F238E27FC236}">
                <a16:creationId xmlns:a16="http://schemas.microsoft.com/office/drawing/2014/main" id="{1C342DC0-2B2B-48B8-A0AD-22E3248BD614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5" name="Rechteck 12">
              <a:extLst>
                <a:ext uri="{FF2B5EF4-FFF2-40B4-BE49-F238E27FC236}">
                  <a16:creationId xmlns:a16="http://schemas.microsoft.com/office/drawing/2014/main" id="{7EA27FFE-DC42-4862-A4C4-39201CAD7A6B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72791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3">
              <a:extLst>
                <a:ext uri="{FF2B5EF4-FFF2-40B4-BE49-F238E27FC236}">
                  <a16:creationId xmlns:a16="http://schemas.microsoft.com/office/drawing/2014/main" id="{38072FC5-EFA8-41E1-8C68-88F6974E3117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72791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B678DCB4-EACF-4783-8CEA-DA28B79DF531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72791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9F911A60-2E49-4BC3-8AA7-B962FD68C37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620713"/>
            <a:ext cx="11537954" cy="465722"/>
          </a:xfrm>
          <a:solidFill>
            <a:srgbClr val="FFFFFF"/>
          </a:solidFill>
        </p:spPr>
        <p:txBody>
          <a:bodyPr lIns="151196" tIns="90004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>
            <a:extLst>
              <a:ext uri="{FF2B5EF4-FFF2-40B4-BE49-F238E27FC236}">
                <a16:creationId xmlns:a16="http://schemas.microsoft.com/office/drawing/2014/main" id="{058A8B50-0E5A-4D3C-B4BE-A358CB65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10">
            <a:extLst>
              <a:ext uri="{FF2B5EF4-FFF2-40B4-BE49-F238E27FC236}">
                <a16:creationId xmlns:a16="http://schemas.microsoft.com/office/drawing/2014/main" id="{2260BFA9-36D4-4340-B382-FA9B3D565360}"/>
              </a:ext>
            </a:extLst>
          </p:cNvPr>
          <p:cNvSpPr txBox="1"/>
          <p:nvPr/>
        </p:nvSpPr>
        <p:spPr>
          <a:xfrm>
            <a:off x="323853" y="6957486"/>
            <a:ext cx="8496293" cy="21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Change picture: Select picture – right click – change picture</a:t>
            </a:r>
          </a:p>
        </p:txBody>
      </p:sp>
      <p:grpSp>
        <p:nvGrpSpPr>
          <p:cNvPr id="11" name="Gruppieren 11">
            <a:extLst>
              <a:ext uri="{FF2B5EF4-FFF2-40B4-BE49-F238E27FC236}">
                <a16:creationId xmlns:a16="http://schemas.microsoft.com/office/drawing/2014/main" id="{8F9D0714-CD06-4AF2-82BB-8D6C1BD9D4B0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12" name="Gerade Verbindung 15">
              <a:extLst>
                <a:ext uri="{FF2B5EF4-FFF2-40B4-BE49-F238E27FC236}">
                  <a16:creationId xmlns:a16="http://schemas.microsoft.com/office/drawing/2014/main" id="{C2FBCDCE-C3FE-460B-BC64-72741389F76D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16">
              <a:extLst>
                <a:ext uri="{FF2B5EF4-FFF2-40B4-BE49-F238E27FC236}">
                  <a16:creationId xmlns:a16="http://schemas.microsoft.com/office/drawing/2014/main" id="{EB210B34-8F61-437D-BA58-1ADEE3A8A955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17">
              <a:extLst>
                <a:ext uri="{FF2B5EF4-FFF2-40B4-BE49-F238E27FC236}">
                  <a16:creationId xmlns:a16="http://schemas.microsoft.com/office/drawing/2014/main" id="{AE6A779E-9FDD-4DC5-837D-68879CB86FA7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18">
              <a:extLst>
                <a:ext uri="{FF2B5EF4-FFF2-40B4-BE49-F238E27FC236}">
                  <a16:creationId xmlns:a16="http://schemas.microsoft.com/office/drawing/2014/main" id="{CCC53BCF-83D3-462D-BEBE-7E98A46CBDE1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6" name="Gerade Verbindung 19">
              <a:extLst>
                <a:ext uri="{FF2B5EF4-FFF2-40B4-BE49-F238E27FC236}">
                  <a16:creationId xmlns:a16="http://schemas.microsoft.com/office/drawing/2014/main" id="{73E31404-22DA-4E98-8CA4-952B8269E178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7" name="Gerade Verbindung 20">
              <a:extLst>
                <a:ext uri="{FF2B5EF4-FFF2-40B4-BE49-F238E27FC236}">
                  <a16:creationId xmlns:a16="http://schemas.microsoft.com/office/drawing/2014/main" id="{F40A8811-B806-40DB-ACA0-D7D319422676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8" name="Gerade Verbindung 21">
              <a:extLst>
                <a:ext uri="{FF2B5EF4-FFF2-40B4-BE49-F238E27FC236}">
                  <a16:creationId xmlns:a16="http://schemas.microsoft.com/office/drawing/2014/main" id="{2103D24E-2F30-4058-B8FC-6CDEAE843B97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9" name="Gerade Verbindung 22">
              <a:extLst>
                <a:ext uri="{FF2B5EF4-FFF2-40B4-BE49-F238E27FC236}">
                  <a16:creationId xmlns:a16="http://schemas.microsoft.com/office/drawing/2014/main" id="{EB1B1A53-B0F7-48F4-A0DC-086D4F81C3A8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0" name="Gerade Verbindung 23">
              <a:extLst>
                <a:ext uri="{FF2B5EF4-FFF2-40B4-BE49-F238E27FC236}">
                  <a16:creationId xmlns:a16="http://schemas.microsoft.com/office/drawing/2014/main" id="{23D2097A-5E85-4F71-A78E-05646589FC9F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1" name="Gerade Verbindung 24">
              <a:extLst>
                <a:ext uri="{FF2B5EF4-FFF2-40B4-BE49-F238E27FC236}">
                  <a16:creationId xmlns:a16="http://schemas.microsoft.com/office/drawing/2014/main" id="{344F5545-E6D3-494D-AA13-B9427D753916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2" name="Gerade Verbindung 25">
              <a:extLst>
                <a:ext uri="{FF2B5EF4-FFF2-40B4-BE49-F238E27FC236}">
                  <a16:creationId xmlns:a16="http://schemas.microsoft.com/office/drawing/2014/main" id="{4C0E3DDE-8316-4DDC-B724-FFBC8426E5C8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3" name="Gerade Verbindung 26">
              <a:extLst>
                <a:ext uri="{FF2B5EF4-FFF2-40B4-BE49-F238E27FC236}">
                  <a16:creationId xmlns:a16="http://schemas.microsoft.com/office/drawing/2014/main" id="{8BA42749-BF21-46F0-8F37-D746830AF30F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4" name="Gerade Verbindung 27">
              <a:extLst>
                <a:ext uri="{FF2B5EF4-FFF2-40B4-BE49-F238E27FC236}">
                  <a16:creationId xmlns:a16="http://schemas.microsoft.com/office/drawing/2014/main" id="{8A5524AF-6436-4D5F-9D12-C50BD8DA7CF0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42523736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490EFB1-5D37-4BAA-8CF1-DE75EB955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11537954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495C496-6058-4991-9B90-1523DDC6B4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6B03E2-A0E9-4CBE-939B-EE50A89A7A8D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A6085DE2-B324-4AB3-8643-8188ACFEB5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511EA3A-7174-4AEB-A970-D6CF4F5ACF2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710AAF-5D6C-4443-8356-CF2DB789E2A3}" type="slidenum">
              <a:t>‹#›</a:t>
            </a:fld>
            <a:endParaRPr lang="en-GB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083C301B-7088-4CB5-B92D-EE742F939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9681067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1719B5F5-B6FC-4616-A29F-A759A4E537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A88F97C2-1366-4B91-8182-8BDD9910703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567205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0BFD92CE-A6D8-4E85-9B46-6E2FD00D10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D5DF79-58E8-4475-8301-0FAB1AD7DBC3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7961069B-FD1F-4BD9-A1AD-9F5DF7ACED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AA154C05-93E4-4369-AFC2-38082F6766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CF9B4C-EADD-44B8-9DF7-1C627D036B64}" type="slidenum">
              <a:t>‹#›</a:t>
            </a:fld>
            <a:endParaRPr lang="en-GB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46F518CF-800F-4F3E-83B4-AF936519D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0647132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BA0531-57A4-484D-B18D-B95896780A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B4A8EA-A52F-4CA3-AD3A-DC8F4EAC9C14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2B0FD5-7220-4E15-889A-0F04C5CC07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5308A8-7DBB-4C34-A7FE-E4839A612B0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47C554-39C9-4352-8D09-58CFFDB36CC4}" type="slidenum"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5A5ACED-79DE-4935-B438-9BEB43A2C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3526409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FEE0F215-2ED2-40B1-B991-C4F30EE379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A571A2-2302-4C0D-A899-9681C25A7B7C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5ED3DF92-790B-4055-9E1C-16821E72B0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256E5A6B-7EC8-4D56-A05B-8C52D6C808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C3FF93-A2B9-4211-B46A-3CCCAF3AD1B9}" type="slidenum">
              <a:t>‹#›</a:t>
            </a:fld>
            <a:endParaRPr lang="en-GB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D600BB56-D4FF-4360-AE40-DA3B543DAC8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5607859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28813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75DFA8B9-A4E1-402D-A064-9CD853B8C8DE}"/>
              </a:ext>
            </a:extLst>
          </p:cNvPr>
          <p:cNvSpPr/>
          <p:nvPr/>
        </p:nvSpPr>
        <p:spPr>
          <a:xfrm>
            <a:off x="0" y="0"/>
            <a:ext cx="12187242" cy="8762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AAF4C557-70E1-45C7-A9EE-CA3C7E7C6F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2E02E0-96F3-4120-98FE-8EBFD18240EC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B943CD3D-2C1E-4A58-B3D3-B1F9C20106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6A4EF18-DB67-490E-88A1-6C8E962DC2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498DD9-90F0-4BEA-8A65-EB709F29C9AB}" type="slidenum">
              <a:t>‹#›</a:t>
            </a:fld>
            <a:endParaRPr lang="en-GB"/>
          </a:p>
        </p:txBody>
      </p:sp>
      <p:pic>
        <p:nvPicPr>
          <p:cNvPr id="6" name="Bild 8" descr="eth_logo_kurz_pos.eps">
            <a:extLst>
              <a:ext uri="{FF2B5EF4-FFF2-40B4-BE49-F238E27FC236}">
                <a16:creationId xmlns:a16="http://schemas.microsoft.com/office/drawing/2014/main" id="{3048073D-09BF-4801-A7A4-64A043C73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66977" cy="15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41620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99D2F9DE-1F62-41C4-A728-8523CBD692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4563880"/>
            <a:ext cx="11537944" cy="1673416"/>
          </a:xfrm>
          <a:solidFill>
            <a:srgbClr val="91056A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CFB6AB8-FB7F-4373-BDD8-9D94810DDA2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B6477E-AF48-44E8-B0AD-1B2EA96E19BC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3568D0EA-6C4E-4C5D-B68C-EE3BA9E634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C8ECF0-98F7-4318-A5E2-ED62D7810A0C}" type="slidenum">
              <a:t>‹#›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A25C054-22B3-4E90-8244-B9DC4FD4E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3429000"/>
            <a:ext cx="11537944" cy="1152125"/>
          </a:xfrm>
          <a:solidFill>
            <a:srgbClr val="91056A"/>
          </a:solidFill>
        </p:spPr>
        <p:txBody>
          <a:bodyPr tIns="719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1EB1264D-1A03-4CA8-8660-32A8C5EAF0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8FD44E4A-8D47-4D0D-BDE8-7E9DBDCB17A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19204"/>
            <a:ext cx="11537954" cy="280979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95080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30A73-A2CE-4FAC-9E77-4B7C8A30F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solidFill>
            <a:srgbClr val="91056A"/>
          </a:solidFill>
        </p:spPr>
        <p:txBody>
          <a:bodyPr tIns="107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7D41BA-D216-48DD-98AC-FBABC8AE5F8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91056A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15022-62AB-4B76-AE5B-FCCFC1A3D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6784AC-6DA5-4490-AA72-6DC328E17B2E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20225F-9E35-4297-B152-E247C7C891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8EA361-B588-44D8-94FB-EA6CDFEC06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92BE80-6ADD-4D72-99C2-7C5A602E32B9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8BE21549-5C16-471C-B0CE-7220FD82DDB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9272636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68B2E-6BC8-4695-9751-5C7248B1A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noFill/>
        </p:spPr>
        <p:txBody>
          <a:bodyPr tIns="107999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F2677E-B0A4-45AE-8933-3820D91F88F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5B0A62-FC9E-432E-92C3-EC6F04E0C1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3A9738-8682-4CC4-8B8C-E7DC7D0B692B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ECB90-FC98-4FF2-86AF-6DF261BB32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0DAB70-984D-4C2A-B80E-20C79D464D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407629-3E65-4EF0-867B-940872BD0BF3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804DAC70-3ABA-41BE-9B48-F5766C16F4D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7854476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F437048C-EC80-4033-9665-6B748251D94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72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Bild durch Klicken auf das Symbol hinzufügen und in den Hintergrund stellen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F7C6E49A-2378-4589-A47F-E93E8B2D1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1043997"/>
            <a:ext cx="11537954" cy="9800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grpSp>
        <p:nvGrpSpPr>
          <p:cNvPr id="4" name="Gruppieren 9">
            <a:extLst>
              <a:ext uri="{FF2B5EF4-FFF2-40B4-BE49-F238E27FC236}">
                <a16:creationId xmlns:a16="http://schemas.microsoft.com/office/drawing/2014/main" id="{908DE5F2-6BA0-4809-98DF-79E4E129053A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5" name="Rechteck 12">
              <a:extLst>
                <a:ext uri="{FF2B5EF4-FFF2-40B4-BE49-F238E27FC236}">
                  <a16:creationId xmlns:a16="http://schemas.microsoft.com/office/drawing/2014/main" id="{10DA4D8E-397D-4812-96E6-3F19418D9854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1F407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3">
              <a:extLst>
                <a:ext uri="{FF2B5EF4-FFF2-40B4-BE49-F238E27FC236}">
                  <a16:creationId xmlns:a16="http://schemas.microsoft.com/office/drawing/2014/main" id="{91F01CE0-EAC5-4A8A-AC5A-B99A7F4DC6FF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1F407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8EFB5E34-FD6A-4A63-870E-29A74F4E2636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1F407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A0BBD224-27E5-4421-A84C-C8B43554B3C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620713"/>
            <a:ext cx="11537954" cy="465722"/>
          </a:xfrm>
          <a:solidFill>
            <a:srgbClr val="FFFFFF"/>
          </a:solidFill>
        </p:spPr>
        <p:txBody>
          <a:bodyPr lIns="151196" tIns="90004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>
            <a:extLst>
              <a:ext uri="{FF2B5EF4-FFF2-40B4-BE49-F238E27FC236}">
                <a16:creationId xmlns:a16="http://schemas.microsoft.com/office/drawing/2014/main" id="{27D08011-7B35-4A08-B800-4F21DF9F6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10">
            <a:extLst>
              <a:ext uri="{FF2B5EF4-FFF2-40B4-BE49-F238E27FC236}">
                <a16:creationId xmlns:a16="http://schemas.microsoft.com/office/drawing/2014/main" id="{C468689D-EFDA-4723-A184-956A3320BF7B}"/>
              </a:ext>
            </a:extLst>
          </p:cNvPr>
          <p:cNvSpPr txBox="1"/>
          <p:nvPr/>
        </p:nvSpPr>
        <p:spPr>
          <a:xfrm>
            <a:off x="323853" y="6957486"/>
            <a:ext cx="8496293" cy="21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Change picture: Select picture – right click – change picture</a:t>
            </a:r>
          </a:p>
        </p:txBody>
      </p:sp>
      <p:grpSp>
        <p:nvGrpSpPr>
          <p:cNvPr id="11" name="Gruppieren 11">
            <a:extLst>
              <a:ext uri="{FF2B5EF4-FFF2-40B4-BE49-F238E27FC236}">
                <a16:creationId xmlns:a16="http://schemas.microsoft.com/office/drawing/2014/main" id="{416EA347-EC2B-4832-B248-43502DF4848B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12" name="Gerade Verbindung 15">
              <a:extLst>
                <a:ext uri="{FF2B5EF4-FFF2-40B4-BE49-F238E27FC236}">
                  <a16:creationId xmlns:a16="http://schemas.microsoft.com/office/drawing/2014/main" id="{98B2E14E-DC4A-4252-9B03-B95BD02E0CBD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16">
              <a:extLst>
                <a:ext uri="{FF2B5EF4-FFF2-40B4-BE49-F238E27FC236}">
                  <a16:creationId xmlns:a16="http://schemas.microsoft.com/office/drawing/2014/main" id="{714A1926-53DF-4687-9007-725817EC500F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17">
              <a:extLst>
                <a:ext uri="{FF2B5EF4-FFF2-40B4-BE49-F238E27FC236}">
                  <a16:creationId xmlns:a16="http://schemas.microsoft.com/office/drawing/2014/main" id="{9A04FED9-1862-4D22-BA5D-BC3430A79B7E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18">
              <a:extLst>
                <a:ext uri="{FF2B5EF4-FFF2-40B4-BE49-F238E27FC236}">
                  <a16:creationId xmlns:a16="http://schemas.microsoft.com/office/drawing/2014/main" id="{88C73F40-0754-4E84-BBF8-5F7B854AB305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6" name="Gerade Verbindung 19">
              <a:extLst>
                <a:ext uri="{FF2B5EF4-FFF2-40B4-BE49-F238E27FC236}">
                  <a16:creationId xmlns:a16="http://schemas.microsoft.com/office/drawing/2014/main" id="{0DA845A9-86E3-4E41-A279-828B9595E2D1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7" name="Gerade Verbindung 20">
              <a:extLst>
                <a:ext uri="{FF2B5EF4-FFF2-40B4-BE49-F238E27FC236}">
                  <a16:creationId xmlns:a16="http://schemas.microsoft.com/office/drawing/2014/main" id="{6AC3AF58-141E-44EC-AEBB-0F2228FE6ADE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8" name="Gerade Verbindung 21">
              <a:extLst>
                <a:ext uri="{FF2B5EF4-FFF2-40B4-BE49-F238E27FC236}">
                  <a16:creationId xmlns:a16="http://schemas.microsoft.com/office/drawing/2014/main" id="{6D31FAA6-7320-431E-8E17-E7C3F04BD8A7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9" name="Gerade Verbindung 22">
              <a:extLst>
                <a:ext uri="{FF2B5EF4-FFF2-40B4-BE49-F238E27FC236}">
                  <a16:creationId xmlns:a16="http://schemas.microsoft.com/office/drawing/2014/main" id="{C2A90B55-BFCD-43BF-AA23-68961889885F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0" name="Gerade Verbindung 23">
              <a:extLst>
                <a:ext uri="{FF2B5EF4-FFF2-40B4-BE49-F238E27FC236}">
                  <a16:creationId xmlns:a16="http://schemas.microsoft.com/office/drawing/2014/main" id="{52B6F7AC-739D-48A2-ADC4-5FE61FDBAC24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1" name="Gerade Verbindung 24">
              <a:extLst>
                <a:ext uri="{FF2B5EF4-FFF2-40B4-BE49-F238E27FC236}">
                  <a16:creationId xmlns:a16="http://schemas.microsoft.com/office/drawing/2014/main" id="{0E61FCE9-C5FD-4D7F-AFA9-2CF7FCF7336B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2" name="Gerade Verbindung 25">
              <a:extLst>
                <a:ext uri="{FF2B5EF4-FFF2-40B4-BE49-F238E27FC236}">
                  <a16:creationId xmlns:a16="http://schemas.microsoft.com/office/drawing/2014/main" id="{B289A9C2-7EF7-4C5C-B8CD-AFBB6E7983AA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3" name="Gerade Verbindung 26">
              <a:extLst>
                <a:ext uri="{FF2B5EF4-FFF2-40B4-BE49-F238E27FC236}">
                  <a16:creationId xmlns:a16="http://schemas.microsoft.com/office/drawing/2014/main" id="{E66D6744-8C04-4ED2-87E0-A1F67E5DD97A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4" name="Gerade Verbindung 27">
              <a:extLst>
                <a:ext uri="{FF2B5EF4-FFF2-40B4-BE49-F238E27FC236}">
                  <a16:creationId xmlns:a16="http://schemas.microsoft.com/office/drawing/2014/main" id="{435E42F0-3D56-45AF-A023-3054B29F9261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347911635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F29C6B38-B395-49B1-AC08-57A880F0985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72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Bild durch Klicken auf das Symbol hinzufügen und in den Hintergrund stellen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F750FFE-9E16-47F4-A585-DBABDACDCC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1043997"/>
            <a:ext cx="11537954" cy="9800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grpSp>
        <p:nvGrpSpPr>
          <p:cNvPr id="4" name="Gruppieren 9">
            <a:extLst>
              <a:ext uri="{FF2B5EF4-FFF2-40B4-BE49-F238E27FC236}">
                <a16:creationId xmlns:a16="http://schemas.microsoft.com/office/drawing/2014/main" id="{B49989B4-161A-4E6A-BF88-BDF21047CF7E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5" name="Rechteck 12">
              <a:extLst>
                <a:ext uri="{FF2B5EF4-FFF2-40B4-BE49-F238E27FC236}">
                  <a16:creationId xmlns:a16="http://schemas.microsoft.com/office/drawing/2014/main" id="{E4CA229E-57DC-4628-A12E-A520A15AB3AC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91056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3">
              <a:extLst>
                <a:ext uri="{FF2B5EF4-FFF2-40B4-BE49-F238E27FC236}">
                  <a16:creationId xmlns:a16="http://schemas.microsoft.com/office/drawing/2014/main" id="{6FE0DFDE-1976-4E2C-9F0F-BEF1005DDD71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91056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EC378635-22BF-46ED-A3DF-AB4A25A199B7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91056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326E4D11-F9F7-4AD2-A1DC-EA80D194BD0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620713"/>
            <a:ext cx="11537954" cy="465722"/>
          </a:xfrm>
          <a:solidFill>
            <a:srgbClr val="FFFFFF"/>
          </a:solidFill>
        </p:spPr>
        <p:txBody>
          <a:bodyPr lIns="151196" tIns="90004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>
            <a:extLst>
              <a:ext uri="{FF2B5EF4-FFF2-40B4-BE49-F238E27FC236}">
                <a16:creationId xmlns:a16="http://schemas.microsoft.com/office/drawing/2014/main" id="{81C042E4-5ADB-45C7-8F5B-5BEA2288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10">
            <a:extLst>
              <a:ext uri="{FF2B5EF4-FFF2-40B4-BE49-F238E27FC236}">
                <a16:creationId xmlns:a16="http://schemas.microsoft.com/office/drawing/2014/main" id="{9A67A67F-2D81-4594-B19A-45FD8D550299}"/>
              </a:ext>
            </a:extLst>
          </p:cNvPr>
          <p:cNvSpPr txBox="1"/>
          <p:nvPr/>
        </p:nvSpPr>
        <p:spPr>
          <a:xfrm>
            <a:off x="323853" y="6957486"/>
            <a:ext cx="8496293" cy="21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Change picture: Select picture – right click – change picture</a:t>
            </a:r>
          </a:p>
        </p:txBody>
      </p:sp>
      <p:grpSp>
        <p:nvGrpSpPr>
          <p:cNvPr id="11" name="Gruppieren 11">
            <a:extLst>
              <a:ext uri="{FF2B5EF4-FFF2-40B4-BE49-F238E27FC236}">
                <a16:creationId xmlns:a16="http://schemas.microsoft.com/office/drawing/2014/main" id="{541B4269-69C2-4CC2-AEB4-9DADBBBC5C28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12" name="Gerade Verbindung 15">
              <a:extLst>
                <a:ext uri="{FF2B5EF4-FFF2-40B4-BE49-F238E27FC236}">
                  <a16:creationId xmlns:a16="http://schemas.microsoft.com/office/drawing/2014/main" id="{383CDB7E-3F43-4FF6-8F91-3779F125E83A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16">
              <a:extLst>
                <a:ext uri="{FF2B5EF4-FFF2-40B4-BE49-F238E27FC236}">
                  <a16:creationId xmlns:a16="http://schemas.microsoft.com/office/drawing/2014/main" id="{CD59E88B-7841-41BD-B4BC-BE4BA0CF910E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17">
              <a:extLst>
                <a:ext uri="{FF2B5EF4-FFF2-40B4-BE49-F238E27FC236}">
                  <a16:creationId xmlns:a16="http://schemas.microsoft.com/office/drawing/2014/main" id="{97A97E9C-9BDF-49B0-AA7F-8805BBE1836A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18">
              <a:extLst>
                <a:ext uri="{FF2B5EF4-FFF2-40B4-BE49-F238E27FC236}">
                  <a16:creationId xmlns:a16="http://schemas.microsoft.com/office/drawing/2014/main" id="{4E917F5F-9396-49DF-99CD-32F9CEDA2256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6" name="Gerade Verbindung 19">
              <a:extLst>
                <a:ext uri="{FF2B5EF4-FFF2-40B4-BE49-F238E27FC236}">
                  <a16:creationId xmlns:a16="http://schemas.microsoft.com/office/drawing/2014/main" id="{CD802145-F62B-4923-9411-3EC011B01544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7" name="Gerade Verbindung 20">
              <a:extLst>
                <a:ext uri="{FF2B5EF4-FFF2-40B4-BE49-F238E27FC236}">
                  <a16:creationId xmlns:a16="http://schemas.microsoft.com/office/drawing/2014/main" id="{C49B6B07-6AFE-4F52-A1F3-093FEB885711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8" name="Gerade Verbindung 21">
              <a:extLst>
                <a:ext uri="{FF2B5EF4-FFF2-40B4-BE49-F238E27FC236}">
                  <a16:creationId xmlns:a16="http://schemas.microsoft.com/office/drawing/2014/main" id="{BD5FCBF6-3C0E-4F96-9A5E-B973233EE6A4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9" name="Gerade Verbindung 22">
              <a:extLst>
                <a:ext uri="{FF2B5EF4-FFF2-40B4-BE49-F238E27FC236}">
                  <a16:creationId xmlns:a16="http://schemas.microsoft.com/office/drawing/2014/main" id="{7AA857DD-A2FE-4868-9769-70C8AD298CCC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0" name="Gerade Verbindung 23">
              <a:extLst>
                <a:ext uri="{FF2B5EF4-FFF2-40B4-BE49-F238E27FC236}">
                  <a16:creationId xmlns:a16="http://schemas.microsoft.com/office/drawing/2014/main" id="{CEC05B20-1B75-44EF-9630-C7DC6992FC95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1" name="Gerade Verbindung 24">
              <a:extLst>
                <a:ext uri="{FF2B5EF4-FFF2-40B4-BE49-F238E27FC236}">
                  <a16:creationId xmlns:a16="http://schemas.microsoft.com/office/drawing/2014/main" id="{73C50117-4546-4678-8247-4451CBD5CBE6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2" name="Gerade Verbindung 25">
              <a:extLst>
                <a:ext uri="{FF2B5EF4-FFF2-40B4-BE49-F238E27FC236}">
                  <a16:creationId xmlns:a16="http://schemas.microsoft.com/office/drawing/2014/main" id="{4B7EDB62-4E09-4117-86D3-DE267E674231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3" name="Gerade Verbindung 26">
              <a:extLst>
                <a:ext uri="{FF2B5EF4-FFF2-40B4-BE49-F238E27FC236}">
                  <a16:creationId xmlns:a16="http://schemas.microsoft.com/office/drawing/2014/main" id="{8DB19BD3-644B-46BF-B24E-262A023D1799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4" name="Gerade Verbindung 27">
              <a:extLst>
                <a:ext uri="{FF2B5EF4-FFF2-40B4-BE49-F238E27FC236}">
                  <a16:creationId xmlns:a16="http://schemas.microsoft.com/office/drawing/2014/main" id="{8EA000C3-F198-433F-9854-7A3442CBB0DC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64884436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2877AF4-DC49-4EEE-8459-EAA4621378E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11537954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0B4E69EB-3387-4A00-B5A7-CB916657C4F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0AAC27-8AA9-4D14-AEE4-F7C5EB8751C7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E682E3F-F39F-453C-B350-6A9EB93D223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D73353F-50A5-48DF-B8FB-0AB6644647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8C76C1-8E77-4F79-956E-6EAAC8F8BD69}" type="slidenum">
              <a:t>‹#›</a:t>
            </a:fld>
            <a:endParaRPr lang="en-GB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7D371A9B-6CEE-43B3-A22F-A74D6EB560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62191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EB86DA0-E75D-4A6D-894F-EBA02AA7722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AFDC009E-A2E5-48FA-91E7-BB3320D9BE0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567205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620ECE26-8732-4E63-A0B1-233CBF694D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4D3D97-4369-4570-B043-19AF00EBF8C0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CA5F99-C74B-43CB-92CF-41CF9C0AC3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BB4BC7E4-C27B-4118-A903-25C073E2DB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6F8472-165E-467B-A236-EF93E4A56D6F}" type="slidenum">
              <a:t>‹#›</a:t>
            </a:fld>
            <a:endParaRPr lang="en-GB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7E7885A0-DBA7-42A7-967E-3F38EB3FC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03469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D6D2FE-10CF-4FAF-9779-8DD4768C7F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80EE8E-0FF9-494B-8720-FF54BB55DA89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52A28B-FD93-442F-9100-B4EBB4399B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A34BD7-8BCD-490A-9380-F7EF6DADE1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464DFC-395D-4A19-92AC-6315B3BB26F8}" type="slidenum"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33FFD30-8249-418B-9FE2-A1BD7A28F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109117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096AA84F-96DB-4277-95C4-0D15DE91FC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D9AD9B-C66B-43E7-94E1-7EC301413AA7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542D674B-2B0A-4155-9379-78A15E1CEDD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49C25AB9-743C-46B6-AC96-1FCD2548C6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5FDA46-CCB9-4CFA-9C6C-27004BC8E43A}" type="slidenum">
              <a:t>‹#›</a:t>
            </a:fld>
            <a:endParaRPr lang="en-GB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4A91BC6A-C783-4B3C-A21A-383EBCD595F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5607859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7318557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E25F8590-04B2-40A3-A078-1D27ABCF8EC9}"/>
              </a:ext>
            </a:extLst>
          </p:cNvPr>
          <p:cNvSpPr/>
          <p:nvPr/>
        </p:nvSpPr>
        <p:spPr>
          <a:xfrm>
            <a:off x="0" y="0"/>
            <a:ext cx="12187242" cy="8762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61D7CB1B-6C45-43FF-B340-690AB6B6C3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2E1EAF-CB43-48FB-8E4C-D012B962AD99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19C03076-D3A9-4EB4-9E82-DACE841626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6A7F01AA-81A2-413F-895F-0602FA4B2B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1EDB18-7F72-4806-BB23-0B444600C638}" type="slidenum">
              <a:t>‹#›</a:t>
            </a:fld>
            <a:endParaRPr lang="en-GB"/>
          </a:p>
        </p:txBody>
      </p:sp>
      <p:pic>
        <p:nvPicPr>
          <p:cNvPr id="6" name="Bild 8" descr="eth_logo_kurz_pos.eps">
            <a:extLst>
              <a:ext uri="{FF2B5EF4-FFF2-40B4-BE49-F238E27FC236}">
                <a16:creationId xmlns:a16="http://schemas.microsoft.com/office/drawing/2014/main" id="{599FB7B1-500C-487B-9BEF-45E59450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66977" cy="15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6308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8F42FAFC-ADCC-4579-BD2C-799CB03C204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4563880"/>
            <a:ext cx="11537944" cy="1673416"/>
          </a:xfrm>
          <a:solidFill>
            <a:srgbClr val="6F6F64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190298D-0CB5-4CE8-BA80-931F8A4569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EB6705-373B-470B-8D47-2133D7855C24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3E95FA2-8ECD-4962-8FB4-E6A6234B4E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4C45E4-28E6-4554-8492-77B4D09462A8}" type="slidenum">
              <a:t>‹#›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AA63CB2-74CA-44AB-BE42-62E4B2C63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3429000"/>
            <a:ext cx="11537944" cy="1152125"/>
          </a:xfrm>
          <a:solidFill>
            <a:srgbClr val="6F6F64"/>
          </a:solidFill>
        </p:spPr>
        <p:txBody>
          <a:bodyPr tIns="719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7EB71EAA-E5FC-40CC-B57C-02E6AA5BCDB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2EF511EF-20A3-4CF7-9459-80710D325D0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19204"/>
            <a:ext cx="11537954" cy="280979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60429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B6131-83BF-447A-9C8C-9B12C414C9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solidFill>
            <a:srgbClr val="6F6F64"/>
          </a:solidFill>
        </p:spPr>
        <p:txBody>
          <a:bodyPr tIns="107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C35E64-C148-4FF5-AB35-B14D3BE6B04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6F6F64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F48762-959B-42D0-ADA3-EAEFB87137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AD2FED-2D6D-4DA2-AC0D-80551F639EC9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3FBB41-6FFF-4CE1-9FDC-3FAE457578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96E1BC-AFA9-4397-A60A-EEDAB9D7D8D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C4CE03-81A0-4533-B840-E6D79A46F7C7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B3D129A7-13C0-4DB7-8AE8-87C8026CCB1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833358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1F7E7-B5E5-4B92-AC96-641CBEB397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noFill/>
        </p:spPr>
        <p:txBody>
          <a:bodyPr tIns="107999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8E8CE3-6AAC-42E6-99C8-D4D682F6DA8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C597FD-44D8-473E-AB00-9F03095DF1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9C0C97-2201-4545-BFE8-6C6984229356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4560B3-4381-46F1-AA8A-BBC8C455CA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A76DB9-EE67-440E-86D9-D3FAF549D4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7733BD-55A2-45CE-B8BB-36DF6B21322F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CC607AA8-255C-4E91-A392-7B412682235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6339532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52360D95-249E-4171-A66D-4BD0E97A093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72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Bild durch Klicken auf das Symbol hinzufügen und in den Hintergrund stellen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CDFF284-C70A-488B-B1BF-88082AFCC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1043997"/>
            <a:ext cx="11537954" cy="9800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grpSp>
        <p:nvGrpSpPr>
          <p:cNvPr id="4" name="Gruppieren 9">
            <a:extLst>
              <a:ext uri="{FF2B5EF4-FFF2-40B4-BE49-F238E27FC236}">
                <a16:creationId xmlns:a16="http://schemas.microsoft.com/office/drawing/2014/main" id="{AF0FA6B6-9578-4F44-BA5E-45C15621F988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5" name="Rechteck 12">
              <a:extLst>
                <a:ext uri="{FF2B5EF4-FFF2-40B4-BE49-F238E27FC236}">
                  <a16:creationId xmlns:a16="http://schemas.microsoft.com/office/drawing/2014/main" id="{3AD160CA-07AB-4C3B-9941-2BA1357F2A14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6F6F64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3">
              <a:extLst>
                <a:ext uri="{FF2B5EF4-FFF2-40B4-BE49-F238E27FC236}">
                  <a16:creationId xmlns:a16="http://schemas.microsoft.com/office/drawing/2014/main" id="{47C9ADE4-4815-4F8E-9DA8-E5FAF1507C01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6F6F64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90537E05-1ED1-40F4-A0C8-94DCBF21CC17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6F6F64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75E791AA-58E3-4E94-AE8A-833092CAF21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620713"/>
            <a:ext cx="11537954" cy="465722"/>
          </a:xfrm>
          <a:solidFill>
            <a:srgbClr val="FFFFFF"/>
          </a:solidFill>
        </p:spPr>
        <p:txBody>
          <a:bodyPr lIns="151196" tIns="90004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>
            <a:extLst>
              <a:ext uri="{FF2B5EF4-FFF2-40B4-BE49-F238E27FC236}">
                <a16:creationId xmlns:a16="http://schemas.microsoft.com/office/drawing/2014/main" id="{98AF5AD6-A198-49B9-9855-F773912A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10">
            <a:extLst>
              <a:ext uri="{FF2B5EF4-FFF2-40B4-BE49-F238E27FC236}">
                <a16:creationId xmlns:a16="http://schemas.microsoft.com/office/drawing/2014/main" id="{B9131CC7-2174-4DD2-A2A5-9DE8FC16F137}"/>
              </a:ext>
            </a:extLst>
          </p:cNvPr>
          <p:cNvSpPr txBox="1"/>
          <p:nvPr/>
        </p:nvSpPr>
        <p:spPr>
          <a:xfrm>
            <a:off x="323853" y="6957486"/>
            <a:ext cx="8496293" cy="21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Change picture: Select picture – right click – change picture</a:t>
            </a:r>
          </a:p>
        </p:txBody>
      </p:sp>
      <p:grpSp>
        <p:nvGrpSpPr>
          <p:cNvPr id="11" name="Gruppieren 11">
            <a:extLst>
              <a:ext uri="{FF2B5EF4-FFF2-40B4-BE49-F238E27FC236}">
                <a16:creationId xmlns:a16="http://schemas.microsoft.com/office/drawing/2014/main" id="{A926EAA6-E1A6-48ED-A4F4-2625CBA08FC6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12" name="Gerade Verbindung 15">
              <a:extLst>
                <a:ext uri="{FF2B5EF4-FFF2-40B4-BE49-F238E27FC236}">
                  <a16:creationId xmlns:a16="http://schemas.microsoft.com/office/drawing/2014/main" id="{41B05510-9FD5-41BA-84F0-CFE9C5154BFD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16">
              <a:extLst>
                <a:ext uri="{FF2B5EF4-FFF2-40B4-BE49-F238E27FC236}">
                  <a16:creationId xmlns:a16="http://schemas.microsoft.com/office/drawing/2014/main" id="{F6447651-7519-44C3-9770-F0C124B63467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17">
              <a:extLst>
                <a:ext uri="{FF2B5EF4-FFF2-40B4-BE49-F238E27FC236}">
                  <a16:creationId xmlns:a16="http://schemas.microsoft.com/office/drawing/2014/main" id="{2E4A54A5-A757-4C16-9AF9-789887636CDA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18">
              <a:extLst>
                <a:ext uri="{FF2B5EF4-FFF2-40B4-BE49-F238E27FC236}">
                  <a16:creationId xmlns:a16="http://schemas.microsoft.com/office/drawing/2014/main" id="{B990DE3D-275B-41A9-A7E8-36B051BCA968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6" name="Gerade Verbindung 19">
              <a:extLst>
                <a:ext uri="{FF2B5EF4-FFF2-40B4-BE49-F238E27FC236}">
                  <a16:creationId xmlns:a16="http://schemas.microsoft.com/office/drawing/2014/main" id="{70670C84-7F2C-4BB6-B51F-847D29676248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7" name="Gerade Verbindung 20">
              <a:extLst>
                <a:ext uri="{FF2B5EF4-FFF2-40B4-BE49-F238E27FC236}">
                  <a16:creationId xmlns:a16="http://schemas.microsoft.com/office/drawing/2014/main" id="{DA8CC4D2-A01E-4CB3-9D3E-782ED45A034C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8" name="Gerade Verbindung 21">
              <a:extLst>
                <a:ext uri="{FF2B5EF4-FFF2-40B4-BE49-F238E27FC236}">
                  <a16:creationId xmlns:a16="http://schemas.microsoft.com/office/drawing/2014/main" id="{CDFDD4CC-1A32-4CFE-8521-47AD4DD8DF76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9" name="Gerade Verbindung 22">
              <a:extLst>
                <a:ext uri="{FF2B5EF4-FFF2-40B4-BE49-F238E27FC236}">
                  <a16:creationId xmlns:a16="http://schemas.microsoft.com/office/drawing/2014/main" id="{A51F8EF7-8AFE-442D-8061-60DC292A0B11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0" name="Gerade Verbindung 23">
              <a:extLst>
                <a:ext uri="{FF2B5EF4-FFF2-40B4-BE49-F238E27FC236}">
                  <a16:creationId xmlns:a16="http://schemas.microsoft.com/office/drawing/2014/main" id="{23EBFC79-3438-4C7E-930F-8AEBBEE11CE8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1" name="Gerade Verbindung 24">
              <a:extLst>
                <a:ext uri="{FF2B5EF4-FFF2-40B4-BE49-F238E27FC236}">
                  <a16:creationId xmlns:a16="http://schemas.microsoft.com/office/drawing/2014/main" id="{C74F2AE5-1D79-4A9C-9BB6-7938D0802463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2" name="Gerade Verbindung 25">
              <a:extLst>
                <a:ext uri="{FF2B5EF4-FFF2-40B4-BE49-F238E27FC236}">
                  <a16:creationId xmlns:a16="http://schemas.microsoft.com/office/drawing/2014/main" id="{253B5F53-18B9-47E2-9DDD-662BDE3ADA5D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3" name="Gerade Verbindung 26">
              <a:extLst>
                <a:ext uri="{FF2B5EF4-FFF2-40B4-BE49-F238E27FC236}">
                  <a16:creationId xmlns:a16="http://schemas.microsoft.com/office/drawing/2014/main" id="{DF8C37A4-3F1B-455A-ABF3-F92873414804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4" name="Gerade Verbindung 27">
              <a:extLst>
                <a:ext uri="{FF2B5EF4-FFF2-40B4-BE49-F238E27FC236}">
                  <a16:creationId xmlns:a16="http://schemas.microsoft.com/office/drawing/2014/main" id="{6A28E2BB-4343-4C94-A08A-0C975E120D3A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26852972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488AA0B-C652-4313-BF33-FDE76BCC392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11537954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CD1A1868-6761-4F89-BC9C-BE6C5F3176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01B6EA-B1F5-4D3B-A702-3A82BE8392D6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576B8F9-4085-4B36-9870-221BF8793D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46245BB2-4E1F-48C3-A103-24DDD13BBB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CD0E8E-07B8-4D6F-B3FA-1CF86B4CCD12}" type="slidenum">
              <a:t>‹#›</a:t>
            </a:fld>
            <a:endParaRPr lang="en-GB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19E352B4-FE32-4CE9-868D-1767C3F3E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4517598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A3AD7EAF-543C-4197-B711-B42BB22B7DF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11537954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9E9D8E8-D5DC-43A1-AF81-2728F528DD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06FFF3-489E-42D2-97F8-7BA66AC77AD3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2F8E5D6D-77F8-4B84-9076-93F4C9B531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10382A8-6B4A-43CC-9703-D84634CD17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038226-2B83-46EA-8EC3-E5B8DC234010}" type="slidenum">
              <a:t>‹#›</a:t>
            </a:fld>
            <a:endParaRPr lang="en-GB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68442DDD-22A5-4C32-AE0D-69F64C399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7194768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978E3E8-B64B-4BAB-BE72-4A0A680770B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8CE7232E-956B-4350-B098-31DBF7AD860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567205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D464BAFA-3483-4607-8C9D-A203A6EB0E3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92C6C0-A2DB-4C09-A006-55CF655B4532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BD7DA229-B48D-435C-B74D-1D5F30269E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7002C82C-D7A1-4244-91E9-0FE9C27F9E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A4AC35-A584-4AEF-8950-F3055C3A367F}" type="slidenum">
              <a:t>‹#›</a:t>
            </a:fld>
            <a:endParaRPr lang="en-GB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EAD284C1-039C-4B83-A022-9180C3C78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3996257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A61205-300D-407E-8CFF-9B5011F79D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57419B-1004-417E-85F3-D9FA4547B5D2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3FEBD8-43E2-401A-BA21-49FE693C85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0EC2CE-FD86-4892-9E59-D3ACE6EBDC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CBFA5D-24FA-4DCD-8E1E-3A0239EA5F20}" type="slidenum"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6E3578-7A70-46AC-A838-31031F7DA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40829453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19798F51-36DF-4985-B6F8-2FDC0A4319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8C352D-76C7-44BE-A98B-B497D9A9D54F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5D3DFADA-165C-47D3-B975-42CA5F7883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774E7659-A868-4499-A9D3-935C83AC54F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1F2A98-3A59-461B-93A1-44800A3E6873}" type="slidenum">
              <a:t>‹#›</a:t>
            </a:fld>
            <a:endParaRPr lang="en-GB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4CDCB71D-B899-4A69-BAB6-DC22E71D395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5607859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3406807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428200DE-E72A-4DBC-B415-7CAA053CF709}"/>
              </a:ext>
            </a:extLst>
          </p:cNvPr>
          <p:cNvSpPr/>
          <p:nvPr/>
        </p:nvSpPr>
        <p:spPr>
          <a:xfrm>
            <a:off x="0" y="0"/>
            <a:ext cx="12187242" cy="8762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E693EA2D-B76B-43E1-9974-EDBD671C60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C5A716-3997-4316-9C6F-1E681F0CD7DF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87A162BC-3AD8-486A-A591-10D94A0C4D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B3FBFA10-7BA5-493E-B29B-E0A4FEE78E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FDCD27-599F-4CA2-BCFD-DB55A65F11A4}" type="slidenum">
              <a:t>‹#›</a:t>
            </a:fld>
            <a:endParaRPr lang="en-GB"/>
          </a:p>
        </p:txBody>
      </p:sp>
      <p:pic>
        <p:nvPicPr>
          <p:cNvPr id="6" name="Bild 8" descr="eth_logo_kurz_pos.eps">
            <a:extLst>
              <a:ext uri="{FF2B5EF4-FFF2-40B4-BE49-F238E27FC236}">
                <a16:creationId xmlns:a16="http://schemas.microsoft.com/office/drawing/2014/main" id="{9BD9285F-3634-4D49-A91E-A6E2ED158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66977" cy="15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77291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688B5B21-EAEC-49C7-85DF-D4FC0508320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4563880"/>
            <a:ext cx="11537944" cy="1673416"/>
          </a:xfrm>
          <a:solidFill>
            <a:srgbClr val="A8322D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FB8571A3-0842-483C-8F55-C3F623AFE4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DCEFF4-A4E2-4BE1-B613-F75C069EA3D8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E8173C5B-461B-44C0-BCA9-BDF89D8EE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71BE86-1712-4483-BDD5-559112A6BF19}" type="slidenum">
              <a:t>‹#›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DF2187D-E037-43B6-8FA4-EA8DDE104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3429000"/>
            <a:ext cx="11537944" cy="1152125"/>
          </a:xfrm>
          <a:solidFill>
            <a:srgbClr val="A8322D"/>
          </a:solidFill>
        </p:spPr>
        <p:txBody>
          <a:bodyPr tIns="719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A6C20213-E644-4C66-BB30-F0E160A80A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EDFCD370-9F81-44CC-A039-6225261896D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19204"/>
            <a:ext cx="11537954" cy="280979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3764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72E30-E1BF-48F6-8D26-C144DCA718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solidFill>
            <a:srgbClr val="A8322D"/>
          </a:solidFill>
        </p:spPr>
        <p:txBody>
          <a:bodyPr tIns="107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0E351A-01E3-4B3B-9671-648613D6975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A8322D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1E990-0F9E-49A4-8B30-EBCCA8CEA66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5FD151-4344-4F97-B45F-6D5E49AD89DB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4BA6E2-7A81-477E-AD0D-B5BC9B884F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1A2026-B821-4D9A-BA85-09973890C9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BACB4F-6A91-4A86-ADE9-D5E628ADDE90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CD644594-4EE5-4555-AE11-87A724A4AD9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9490782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EDDD4-1914-4C9A-BD1B-2A4A1D4DB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noFill/>
        </p:spPr>
        <p:txBody>
          <a:bodyPr tIns="107999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0C9CCC-2CCF-4637-8320-7A1F0DE3362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95B912-D8A2-46AE-891D-AA96744F37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782A2F-B584-4335-88A0-7F8ED8DA04BC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5E3565-EF42-48FB-99FE-35A73EB7CB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7C933-ADC4-453D-AD22-8CCAB0F0C8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F6AB89-AA65-4C47-A7E4-AAE4AC18FD7C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59E69F7C-AF46-4F85-BF80-2D3E43E7990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76354566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D6A96891-CF42-4A3A-8769-B3D7E5BC3C6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72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Bild durch Klicken auf das Symbol hinzufügen und in den Hintergrund stellen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564EA6C-8298-480F-B67F-CB4F5BD25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1043997"/>
            <a:ext cx="11537954" cy="9800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grpSp>
        <p:nvGrpSpPr>
          <p:cNvPr id="4" name="Gruppieren 9">
            <a:extLst>
              <a:ext uri="{FF2B5EF4-FFF2-40B4-BE49-F238E27FC236}">
                <a16:creationId xmlns:a16="http://schemas.microsoft.com/office/drawing/2014/main" id="{DC3DC629-4E83-4607-88C9-405E073B67A6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5" name="Rechteck 12">
              <a:extLst>
                <a:ext uri="{FF2B5EF4-FFF2-40B4-BE49-F238E27FC236}">
                  <a16:creationId xmlns:a16="http://schemas.microsoft.com/office/drawing/2014/main" id="{D4156DB0-9690-41FC-A0BC-122F232DEAA9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A8322D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3">
              <a:extLst>
                <a:ext uri="{FF2B5EF4-FFF2-40B4-BE49-F238E27FC236}">
                  <a16:creationId xmlns:a16="http://schemas.microsoft.com/office/drawing/2014/main" id="{11DD4E4D-C6D9-4E67-9CC0-93BE24E1BBA7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A8322D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7E625CBA-7952-49CC-9B8A-5F923ED82695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A8322D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1A6D3ABA-018F-4D0F-BDAA-42CB6A0EA4E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620713"/>
            <a:ext cx="11537954" cy="465722"/>
          </a:xfrm>
          <a:solidFill>
            <a:srgbClr val="FFFFFF"/>
          </a:solidFill>
        </p:spPr>
        <p:txBody>
          <a:bodyPr lIns="151196" tIns="90004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>
            <a:extLst>
              <a:ext uri="{FF2B5EF4-FFF2-40B4-BE49-F238E27FC236}">
                <a16:creationId xmlns:a16="http://schemas.microsoft.com/office/drawing/2014/main" id="{7099D1E5-CA40-46C9-B157-FFB668E8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10">
            <a:extLst>
              <a:ext uri="{FF2B5EF4-FFF2-40B4-BE49-F238E27FC236}">
                <a16:creationId xmlns:a16="http://schemas.microsoft.com/office/drawing/2014/main" id="{DC6A4B6B-5797-4EB0-9B6C-01DC57AAE17E}"/>
              </a:ext>
            </a:extLst>
          </p:cNvPr>
          <p:cNvSpPr txBox="1"/>
          <p:nvPr/>
        </p:nvSpPr>
        <p:spPr>
          <a:xfrm>
            <a:off x="323853" y="6957486"/>
            <a:ext cx="8496293" cy="21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Change picture: Select picture – right click – change picture</a:t>
            </a:r>
          </a:p>
        </p:txBody>
      </p:sp>
      <p:grpSp>
        <p:nvGrpSpPr>
          <p:cNvPr id="11" name="Gruppieren 11">
            <a:extLst>
              <a:ext uri="{FF2B5EF4-FFF2-40B4-BE49-F238E27FC236}">
                <a16:creationId xmlns:a16="http://schemas.microsoft.com/office/drawing/2014/main" id="{88F545A2-50DA-4A34-856A-EA8C9DE9E8E2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12" name="Gerade Verbindung 15">
              <a:extLst>
                <a:ext uri="{FF2B5EF4-FFF2-40B4-BE49-F238E27FC236}">
                  <a16:creationId xmlns:a16="http://schemas.microsoft.com/office/drawing/2014/main" id="{6824B609-83E9-4EC9-B253-AD4A92CFE1B0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16">
              <a:extLst>
                <a:ext uri="{FF2B5EF4-FFF2-40B4-BE49-F238E27FC236}">
                  <a16:creationId xmlns:a16="http://schemas.microsoft.com/office/drawing/2014/main" id="{9BBB7F46-6AD2-4DA4-9038-6E3845ACEAD3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17">
              <a:extLst>
                <a:ext uri="{FF2B5EF4-FFF2-40B4-BE49-F238E27FC236}">
                  <a16:creationId xmlns:a16="http://schemas.microsoft.com/office/drawing/2014/main" id="{598D1629-239E-41BA-840D-CB498231CA32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18">
              <a:extLst>
                <a:ext uri="{FF2B5EF4-FFF2-40B4-BE49-F238E27FC236}">
                  <a16:creationId xmlns:a16="http://schemas.microsoft.com/office/drawing/2014/main" id="{D54D54A3-E98D-4ECB-8DFA-BB068F720328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6" name="Gerade Verbindung 19">
              <a:extLst>
                <a:ext uri="{FF2B5EF4-FFF2-40B4-BE49-F238E27FC236}">
                  <a16:creationId xmlns:a16="http://schemas.microsoft.com/office/drawing/2014/main" id="{BD858E59-D45D-4485-B0C1-1444610B26E1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7" name="Gerade Verbindung 20">
              <a:extLst>
                <a:ext uri="{FF2B5EF4-FFF2-40B4-BE49-F238E27FC236}">
                  <a16:creationId xmlns:a16="http://schemas.microsoft.com/office/drawing/2014/main" id="{93D0366D-4022-4588-8C6F-B33439BF211B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8" name="Gerade Verbindung 21">
              <a:extLst>
                <a:ext uri="{FF2B5EF4-FFF2-40B4-BE49-F238E27FC236}">
                  <a16:creationId xmlns:a16="http://schemas.microsoft.com/office/drawing/2014/main" id="{174BCE73-4807-4D61-9366-827EF5E8F048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9" name="Gerade Verbindung 22">
              <a:extLst>
                <a:ext uri="{FF2B5EF4-FFF2-40B4-BE49-F238E27FC236}">
                  <a16:creationId xmlns:a16="http://schemas.microsoft.com/office/drawing/2014/main" id="{95F7543E-4F85-4814-9D7C-333AC89C2D2E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0" name="Gerade Verbindung 23">
              <a:extLst>
                <a:ext uri="{FF2B5EF4-FFF2-40B4-BE49-F238E27FC236}">
                  <a16:creationId xmlns:a16="http://schemas.microsoft.com/office/drawing/2014/main" id="{544CD9DD-29F7-4AD0-972D-4E524C29F8FB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1" name="Gerade Verbindung 24">
              <a:extLst>
                <a:ext uri="{FF2B5EF4-FFF2-40B4-BE49-F238E27FC236}">
                  <a16:creationId xmlns:a16="http://schemas.microsoft.com/office/drawing/2014/main" id="{B021EBA4-D0B5-4AEC-8169-B2BCF3EEC0C1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2" name="Gerade Verbindung 25">
              <a:extLst>
                <a:ext uri="{FF2B5EF4-FFF2-40B4-BE49-F238E27FC236}">
                  <a16:creationId xmlns:a16="http://schemas.microsoft.com/office/drawing/2014/main" id="{CC45ED63-AAFC-4856-9239-A59B2242E667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3" name="Gerade Verbindung 26">
              <a:extLst>
                <a:ext uri="{FF2B5EF4-FFF2-40B4-BE49-F238E27FC236}">
                  <a16:creationId xmlns:a16="http://schemas.microsoft.com/office/drawing/2014/main" id="{75630345-9985-490A-9B65-E3B369F9AA4A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4" name="Gerade Verbindung 27">
              <a:extLst>
                <a:ext uri="{FF2B5EF4-FFF2-40B4-BE49-F238E27FC236}">
                  <a16:creationId xmlns:a16="http://schemas.microsoft.com/office/drawing/2014/main" id="{5BC926F2-671C-4C77-A2DE-6D92F1818924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23828853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8F14387-16B3-4A5B-B06E-BE61D888843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11537954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CB5261B-EA41-4CEF-A7EE-38E196660A5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8950D6-C67A-4398-AEEC-8244694A9B48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BDD494E9-B606-42B2-99DE-26A06E6CE5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B6D9ED1-C106-4E38-9BBC-A609936AC9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F15A7-B606-4C22-8AB5-9973CDF58D97}" type="slidenum">
              <a:t>‹#›</a:t>
            </a:fld>
            <a:endParaRPr lang="en-GB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BBDE657-6C77-41C1-81EC-C8C71F2773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02253974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EF32C360-D887-4261-985B-5869C23865A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F73EA830-DD1A-4E6E-A72A-2E7BC037832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567205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C48DDB4F-8F98-47BF-86CB-49D44129D9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9D65D8-E12B-4688-93E6-CAF4F25045DC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BAF62C56-4610-4BF3-9B73-5ABD129540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  <a:endParaRPr lang="en-GB" dirty="0"/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396B22F9-605F-4867-95CD-F9E066A370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1523A2-4C8F-4B75-843D-7B8AC199F893}" type="slidenum">
              <a:t>‹#›</a:t>
            </a:fld>
            <a:endParaRPr lang="en-GB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870AB3C9-1D8C-47A4-A872-9A260B316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75018704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367ED68D-5B7A-464C-93AF-E13F4DFC5CE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23812297-0456-45E8-99FB-BEC7EF9348D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567205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21291A33-AAC3-4A5A-96B9-CF0FD0683A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91623C-0B61-4E5F-B2F2-7223C82A8782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BDF0F23E-7EDA-4333-BBBF-F33CCDCC5D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DB8D35F7-7BD6-4B3A-9C5A-50599B1E99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153646-C1C9-463F-959F-73905B4F8152}" type="slidenum">
              <a:t>‹#›</a:t>
            </a:fld>
            <a:endParaRPr lang="en-GB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7C39B07B-4F4E-4303-9770-33C7AD375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869675069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C6718A-3F12-4541-9863-5393B6CBD35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0AA09F-FDF6-47C7-93A7-DC36574468A0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CDD22C-C56E-4B5F-9D4A-ACFF00CB70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32D4C8-3DEE-4CD4-B32A-1E7046540BD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D4B7F7-1FDF-4ADA-93B4-76EEDC50B5A1}" type="slidenum"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0B7EAB-96CD-47E4-857D-8C76FD2940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3475161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6D1E8403-01DB-4810-9256-AAA2823EE3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FEE9CA-5C7A-4315-B4A4-EBC9BD85CDF3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7FE6D67F-CA2A-4C50-9007-0EB5566D98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8C2E4BA4-CF68-4601-BEEA-00F8473DAB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9C48A1-521B-44C7-B22C-A4C27928AAE6}" type="slidenum">
              <a:t>‹#›</a:t>
            </a:fld>
            <a:endParaRPr lang="en-GB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B5A042ED-73AE-48F0-B40B-A0BC0347279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5607859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07781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DB026220-C3BF-4885-9E6D-2BEADE0EC2E5}"/>
              </a:ext>
            </a:extLst>
          </p:cNvPr>
          <p:cNvSpPr/>
          <p:nvPr/>
        </p:nvSpPr>
        <p:spPr>
          <a:xfrm>
            <a:off x="0" y="0"/>
            <a:ext cx="12187242" cy="8762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F5A6DE47-C116-4EC7-9F7F-23B18259D4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DE65A0-4AFD-43B9-AF61-C91E5BB33DDD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3B73615C-2691-4E5E-A6F7-DA643E3A55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BAA993BD-702E-4C20-8A84-365106A5F3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6E9376-B9DA-4B08-A2B3-CAEF36131F00}" type="slidenum">
              <a:t>‹#›</a:t>
            </a:fld>
            <a:endParaRPr lang="en-GB"/>
          </a:p>
        </p:txBody>
      </p:sp>
      <p:pic>
        <p:nvPicPr>
          <p:cNvPr id="6" name="Bild 8" descr="eth_logo_kurz_pos.eps">
            <a:extLst>
              <a:ext uri="{FF2B5EF4-FFF2-40B4-BE49-F238E27FC236}">
                <a16:creationId xmlns:a16="http://schemas.microsoft.com/office/drawing/2014/main" id="{611124C7-D8FA-4060-BCD6-5AC2E65F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66977" cy="15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34322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32A29BA8-D03C-454F-B0FF-15AD0C5DCB9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4563880"/>
            <a:ext cx="11537944" cy="1673416"/>
          </a:xfrm>
          <a:solidFill>
            <a:srgbClr val="007A96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0D0E9F4-F560-4813-B7B5-E3A2DBFD2A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C9681E-13EC-4964-B910-341E03B74557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D794EB8C-34F3-456B-B2F1-83E47A6B106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887439-8DA9-4E3A-8074-36D7638F16C0}" type="slidenum">
              <a:t>‹#›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C72FF00-D31F-450C-9C1D-277A60898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3429000"/>
            <a:ext cx="11537944" cy="1152125"/>
          </a:xfrm>
          <a:solidFill>
            <a:srgbClr val="007A96"/>
          </a:solidFill>
        </p:spPr>
        <p:txBody>
          <a:bodyPr tIns="719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26C21921-EA24-4E42-B053-E5B7B140A8C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26729CC5-D234-4C66-8588-FACA51F5069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19204"/>
            <a:ext cx="11537954" cy="280979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07882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584D3-804E-4698-9D34-46C71716D3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solidFill>
            <a:srgbClr val="007A96"/>
          </a:solidFill>
        </p:spPr>
        <p:txBody>
          <a:bodyPr tIns="107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8B6759-1FA4-4A61-9F00-1A0015AC9AB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007A96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9BF153-E5C1-4817-B60F-A12DBBA638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5646B4-E024-45DE-835B-024C343D8FC3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0BB6E4-1DE7-49F0-BCCE-90A2EB1737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431A2A-C2EA-412D-B87F-2315D67B6B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6D65BA-9F73-4947-917A-CB3CC6846AA6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454D85B3-DAE8-409B-883B-6247BEFF1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3247697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CF09-1231-4E50-9AB4-4B3D85C7C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noFill/>
        </p:spPr>
        <p:txBody>
          <a:bodyPr tIns="107999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B6498E-B558-4A64-AC05-0A656753FEF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2EF795-4191-4166-B798-7C9E903934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AB4868-6EA7-4D0A-879C-F6A3E7601872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00314-9412-410A-A04C-D8025F7A4D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1D5BEC-48BC-43C5-AEA8-D1797A7673A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A36F78-4995-4595-9DDA-1046D6D6132F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A372F3A3-C02C-4EA6-B187-5D59EBE527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6366217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917D1FFB-648A-435C-B44B-50FDB81C0B4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72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Bild durch Klicken auf das Symbol hinzufügen und in den Hintergrund stellen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AD547C5-8090-4138-8D2B-39008E636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1043997"/>
            <a:ext cx="11537954" cy="9800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grpSp>
        <p:nvGrpSpPr>
          <p:cNvPr id="4" name="Gruppieren 9">
            <a:extLst>
              <a:ext uri="{FF2B5EF4-FFF2-40B4-BE49-F238E27FC236}">
                <a16:creationId xmlns:a16="http://schemas.microsoft.com/office/drawing/2014/main" id="{E8C47A30-CDD7-4FB6-BD80-54240FC06BF7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5" name="Rechteck 12">
              <a:extLst>
                <a:ext uri="{FF2B5EF4-FFF2-40B4-BE49-F238E27FC236}">
                  <a16:creationId xmlns:a16="http://schemas.microsoft.com/office/drawing/2014/main" id="{5AA12164-44E9-4140-B2BF-3055BF8F7712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007A96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3">
              <a:extLst>
                <a:ext uri="{FF2B5EF4-FFF2-40B4-BE49-F238E27FC236}">
                  <a16:creationId xmlns:a16="http://schemas.microsoft.com/office/drawing/2014/main" id="{40DDE383-D277-4AC0-B324-3C83A25E510C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007A96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27BFD001-03CE-40F8-9F9F-640EFFA3ED20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007A96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2329E634-6629-421D-9E44-D44DA41E023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620713"/>
            <a:ext cx="11537954" cy="465722"/>
          </a:xfrm>
          <a:solidFill>
            <a:srgbClr val="FFFFFF"/>
          </a:solidFill>
        </p:spPr>
        <p:txBody>
          <a:bodyPr lIns="151196" tIns="90004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>
            <a:extLst>
              <a:ext uri="{FF2B5EF4-FFF2-40B4-BE49-F238E27FC236}">
                <a16:creationId xmlns:a16="http://schemas.microsoft.com/office/drawing/2014/main" id="{B36846EE-4610-4EBC-ADE5-96C88BF81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10">
            <a:extLst>
              <a:ext uri="{FF2B5EF4-FFF2-40B4-BE49-F238E27FC236}">
                <a16:creationId xmlns:a16="http://schemas.microsoft.com/office/drawing/2014/main" id="{B1EAEF4C-DA74-4C96-BBCC-365B3AA88385}"/>
              </a:ext>
            </a:extLst>
          </p:cNvPr>
          <p:cNvSpPr txBox="1"/>
          <p:nvPr/>
        </p:nvSpPr>
        <p:spPr>
          <a:xfrm>
            <a:off x="323853" y="6957486"/>
            <a:ext cx="8496293" cy="21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Change picture: Select picture – right click – change picture</a:t>
            </a:r>
          </a:p>
        </p:txBody>
      </p:sp>
      <p:grpSp>
        <p:nvGrpSpPr>
          <p:cNvPr id="11" name="Gruppieren 11">
            <a:extLst>
              <a:ext uri="{FF2B5EF4-FFF2-40B4-BE49-F238E27FC236}">
                <a16:creationId xmlns:a16="http://schemas.microsoft.com/office/drawing/2014/main" id="{29911BA0-1963-4969-86AB-A4AECD1F408A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12" name="Gerade Verbindung 15">
              <a:extLst>
                <a:ext uri="{FF2B5EF4-FFF2-40B4-BE49-F238E27FC236}">
                  <a16:creationId xmlns:a16="http://schemas.microsoft.com/office/drawing/2014/main" id="{D5D1FA75-1D27-40DF-AD0E-E044D62DB789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16">
              <a:extLst>
                <a:ext uri="{FF2B5EF4-FFF2-40B4-BE49-F238E27FC236}">
                  <a16:creationId xmlns:a16="http://schemas.microsoft.com/office/drawing/2014/main" id="{8964FB77-0B5A-4A46-B240-308F75EA2B3A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17">
              <a:extLst>
                <a:ext uri="{FF2B5EF4-FFF2-40B4-BE49-F238E27FC236}">
                  <a16:creationId xmlns:a16="http://schemas.microsoft.com/office/drawing/2014/main" id="{83095627-1BA2-436D-8A6C-F6802AE76F8E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18">
              <a:extLst>
                <a:ext uri="{FF2B5EF4-FFF2-40B4-BE49-F238E27FC236}">
                  <a16:creationId xmlns:a16="http://schemas.microsoft.com/office/drawing/2014/main" id="{C5560762-86C4-4205-A630-5D561C5CE2B1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6" name="Gerade Verbindung 19">
              <a:extLst>
                <a:ext uri="{FF2B5EF4-FFF2-40B4-BE49-F238E27FC236}">
                  <a16:creationId xmlns:a16="http://schemas.microsoft.com/office/drawing/2014/main" id="{613B8185-ECFD-420E-8DA6-8C45AE51970F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7" name="Gerade Verbindung 20">
              <a:extLst>
                <a:ext uri="{FF2B5EF4-FFF2-40B4-BE49-F238E27FC236}">
                  <a16:creationId xmlns:a16="http://schemas.microsoft.com/office/drawing/2014/main" id="{157FEA9B-F5F6-4B9D-877A-A091FEE35463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8" name="Gerade Verbindung 21">
              <a:extLst>
                <a:ext uri="{FF2B5EF4-FFF2-40B4-BE49-F238E27FC236}">
                  <a16:creationId xmlns:a16="http://schemas.microsoft.com/office/drawing/2014/main" id="{015CEC87-1E80-40BB-B3A8-1F19D3E29BB7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9" name="Gerade Verbindung 22">
              <a:extLst>
                <a:ext uri="{FF2B5EF4-FFF2-40B4-BE49-F238E27FC236}">
                  <a16:creationId xmlns:a16="http://schemas.microsoft.com/office/drawing/2014/main" id="{30178325-A77C-410D-AB08-3FCE106E87D2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0" name="Gerade Verbindung 23">
              <a:extLst>
                <a:ext uri="{FF2B5EF4-FFF2-40B4-BE49-F238E27FC236}">
                  <a16:creationId xmlns:a16="http://schemas.microsoft.com/office/drawing/2014/main" id="{04B485FC-C930-4942-B234-A7A3048BA699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1" name="Gerade Verbindung 24">
              <a:extLst>
                <a:ext uri="{FF2B5EF4-FFF2-40B4-BE49-F238E27FC236}">
                  <a16:creationId xmlns:a16="http://schemas.microsoft.com/office/drawing/2014/main" id="{33011E47-16F6-44CC-913E-F922CF6CC986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2" name="Gerade Verbindung 25">
              <a:extLst>
                <a:ext uri="{FF2B5EF4-FFF2-40B4-BE49-F238E27FC236}">
                  <a16:creationId xmlns:a16="http://schemas.microsoft.com/office/drawing/2014/main" id="{F56BA1F4-2EEB-4EEC-BCEE-CF21DD0214CE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3" name="Gerade Verbindung 26">
              <a:extLst>
                <a:ext uri="{FF2B5EF4-FFF2-40B4-BE49-F238E27FC236}">
                  <a16:creationId xmlns:a16="http://schemas.microsoft.com/office/drawing/2014/main" id="{C2203213-2ACF-488E-A33F-06942212D28D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4" name="Gerade Verbindung 27">
              <a:extLst>
                <a:ext uri="{FF2B5EF4-FFF2-40B4-BE49-F238E27FC236}">
                  <a16:creationId xmlns:a16="http://schemas.microsoft.com/office/drawing/2014/main" id="{0ECFD03A-A17D-4B75-A398-267DA5F7C13F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13729171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17FB090-1041-4294-A2D3-F94F2196F83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11537954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FE993DD4-6F27-4622-9EC6-7D02EDC535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6757FA-347F-40CC-8AA4-03F6D3CD0D1D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9E6812C-71D1-4EFF-ACFF-914816A0E6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9B2E89E-2990-426A-A0A7-69D53BED79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9BDA71-9483-44C0-A981-6E43877D977E}" type="slidenum">
              <a:t>‹#›</a:t>
            </a:fld>
            <a:endParaRPr lang="en-GB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5A4C3280-A0BA-48D8-9501-5683E216A4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0472807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EC23A157-A26F-4980-9C71-64E644D96E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26486FF0-49E2-4444-9CA6-F4BBFB5D1D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567205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9E1F59C7-4CB3-4FC1-8E9F-E9D08227CC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7BFFDB-B7BE-47F0-896F-B690E5D418F8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D992F95-14A6-4EC0-AD2F-BC93647D91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6E9758FA-A912-4B8A-941D-4186809BA02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BF018F-A569-480B-A1A6-C2BB00502BF1}" type="slidenum">
              <a:t>‹#›</a:t>
            </a:fld>
            <a:endParaRPr lang="en-GB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247C60C4-50E1-457E-A2E0-ACCEE06A3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0152407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4EC41F-D25F-4C8D-9A83-3CD8963043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7C3C20-4BFF-49E7-9677-CF9E46AFAAB1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75034-91C2-421D-ADBE-571AAF6F0E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321EF1-7A0C-4A16-89A4-D3C60165AB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4D33BB-4C96-46A7-B79C-EEE0E3360362}" type="slidenum"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F74A4E-A69D-423E-9D95-D534C0A44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871512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3B8A3F1-57F8-408F-8E50-3AC288363D6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CC4A33-BF22-43AA-92BF-788FE5A7CE3C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0593AB-3D6D-4AFE-B3B2-65E82BE667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2FACE2-7891-4E83-89E6-5B9ACE1C4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0F034B-0A50-4913-B1FC-D1B76F927F83}" type="slidenum"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28C66C8-A451-4DD9-B0BB-F64DC3D6F1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03472160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23A7836-E27A-4A12-903A-FBE9C5546D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BC4A5B-6F7E-4232-A4AA-1538DDD8226E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75541F24-F036-46B5-B012-EF00A132A8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C91AB56F-090F-449F-86BF-C523D175C1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7C8BE0-3BA8-4E5D-B26A-91C5FEEEF3FB}" type="slidenum">
              <a:t>‹#›</a:t>
            </a:fld>
            <a:endParaRPr lang="en-GB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BAB2212D-B35E-4F17-AA9C-11E30D7736C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5607859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08731040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2FBA4842-C894-403C-A1C3-6F12F9B973A6}"/>
              </a:ext>
            </a:extLst>
          </p:cNvPr>
          <p:cNvSpPr/>
          <p:nvPr/>
        </p:nvSpPr>
        <p:spPr>
          <a:xfrm>
            <a:off x="0" y="0"/>
            <a:ext cx="12187242" cy="8762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ADB3015E-1D58-412C-B551-5B90319E8E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04E9DA-6FAA-4792-B4FC-1152AE326E94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47F425CD-0EE9-4476-A9E0-A6049AC2218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79FCE53B-006B-4628-912A-80E5C80A54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E4C0F-A649-47AB-AA78-2B9677C33601}" type="slidenum">
              <a:t>‹#›</a:t>
            </a:fld>
            <a:endParaRPr lang="en-GB"/>
          </a:p>
        </p:txBody>
      </p:sp>
      <p:pic>
        <p:nvPicPr>
          <p:cNvPr id="6" name="Bild 8" descr="eth_logo_kurz_pos.eps">
            <a:extLst>
              <a:ext uri="{FF2B5EF4-FFF2-40B4-BE49-F238E27FC236}">
                <a16:creationId xmlns:a16="http://schemas.microsoft.com/office/drawing/2014/main" id="{81042492-1818-4320-A0B1-1C6FF08C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66977" cy="15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70067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FB19729F-8ACC-4C7D-82C5-C6DD4520E8D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4563880"/>
            <a:ext cx="11537944" cy="1673416"/>
          </a:xfrm>
          <a:solidFill>
            <a:srgbClr val="956013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F472D39-017A-49B6-A93C-856CC1A1E7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EB5F3B-9F1E-4343-9891-75BEDE3AC881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E50A55C1-D1F4-4003-A42C-A6BEA924C1D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994825-922C-4E8A-ACC5-852086D6375A}" type="slidenum">
              <a:t>‹#›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46C0FF2-D0A5-4876-AAD4-ACFC92A5E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3429000"/>
            <a:ext cx="11537944" cy="1152125"/>
          </a:xfrm>
          <a:solidFill>
            <a:srgbClr val="956013"/>
          </a:solidFill>
        </p:spPr>
        <p:txBody>
          <a:bodyPr tIns="719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6117BDFB-BB22-42E7-B934-43FC8755E9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F4DBAF82-B668-4C63-9E60-A406E7B9216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19204"/>
            <a:ext cx="11537954" cy="280979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02972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738AB-35BC-43E7-9E62-EC3C11F7E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solidFill>
            <a:srgbClr val="956013"/>
          </a:solidFill>
        </p:spPr>
        <p:txBody>
          <a:bodyPr tIns="107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FBDF384-561E-49F5-B4CE-2809A03860B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956013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83DF13-2016-49A9-994E-1F050A1E408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7AE34D-B564-4E39-9E11-600961A4D7E6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B020C3-5D90-4FE1-9866-603A6C70F2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6111A6-0C6C-4337-A879-E3FB8AC7BC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B9FDC4-E336-4327-B46C-8A7E5706E35C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022062D9-E9FF-4715-97B4-64111209757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8877449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134E3-F147-47E8-803D-37FBE6C9D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4823304"/>
            <a:ext cx="11537954" cy="1013969"/>
          </a:xfrm>
          <a:noFill/>
        </p:spPr>
        <p:txBody>
          <a:bodyPr tIns="107999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B54B5C-51A8-42C9-9EEE-125B51C1DA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64AB6F-4AC9-4C01-ACF3-9809179003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A2C6FC-CA14-4B23-8D9E-65D12581D0EA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228D75-62BB-41A4-904E-B790E2B493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A21181-2D62-4BEA-A2D6-F283D26CF7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F99F7F-CE1C-44C9-88D3-911FFDE1F4E8}" type="slidenum">
              <a:t>‹#›</a:t>
            </a:fld>
            <a:endParaRPr lang="en-GB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EC94B8B9-F42D-485D-A03A-41B14704D5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4204511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87924512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5A56DD2F-8ECF-46DC-8BFB-F83A6CD1511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72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Bild durch Klicken auf das Symbol hinzufügen und in den Hintergrund stellen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91AA0F6-BE68-4711-A5C1-5F702EA58E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1043997"/>
            <a:ext cx="11537954" cy="9800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  <p:grpSp>
        <p:nvGrpSpPr>
          <p:cNvPr id="4" name="Gruppieren 9">
            <a:extLst>
              <a:ext uri="{FF2B5EF4-FFF2-40B4-BE49-F238E27FC236}">
                <a16:creationId xmlns:a16="http://schemas.microsoft.com/office/drawing/2014/main" id="{73F056E1-2AC1-4FE4-A082-65AB29F502B7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5" name="Rechteck 12">
              <a:extLst>
                <a:ext uri="{FF2B5EF4-FFF2-40B4-BE49-F238E27FC236}">
                  <a16:creationId xmlns:a16="http://schemas.microsoft.com/office/drawing/2014/main" id="{6AFAC686-EC76-4A15-BDE7-713A555B839C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956013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3">
              <a:extLst>
                <a:ext uri="{FF2B5EF4-FFF2-40B4-BE49-F238E27FC236}">
                  <a16:creationId xmlns:a16="http://schemas.microsoft.com/office/drawing/2014/main" id="{FDFA7BC5-B94B-4BE0-9A42-54D6788C330A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956013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03AC5FBD-E52D-4B20-945A-9DB0797E928A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956013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751A9A95-5418-4A5F-96B7-6BE17BA9BF8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620713"/>
            <a:ext cx="11537954" cy="465722"/>
          </a:xfrm>
          <a:solidFill>
            <a:srgbClr val="FFFFFF"/>
          </a:solidFill>
        </p:spPr>
        <p:txBody>
          <a:bodyPr lIns="151196" tIns="90004"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>
            <a:extLst>
              <a:ext uri="{FF2B5EF4-FFF2-40B4-BE49-F238E27FC236}">
                <a16:creationId xmlns:a16="http://schemas.microsoft.com/office/drawing/2014/main" id="{FC9FD139-73F9-4189-9025-76F75380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10">
            <a:extLst>
              <a:ext uri="{FF2B5EF4-FFF2-40B4-BE49-F238E27FC236}">
                <a16:creationId xmlns:a16="http://schemas.microsoft.com/office/drawing/2014/main" id="{61BFA1E1-2548-4D2D-A81D-F70428644F39}"/>
              </a:ext>
            </a:extLst>
          </p:cNvPr>
          <p:cNvSpPr txBox="1"/>
          <p:nvPr/>
        </p:nvSpPr>
        <p:spPr>
          <a:xfrm>
            <a:off x="323853" y="6957486"/>
            <a:ext cx="8496293" cy="21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Change picture: Select picture – right click – change picture</a:t>
            </a:r>
          </a:p>
        </p:txBody>
      </p:sp>
      <p:grpSp>
        <p:nvGrpSpPr>
          <p:cNvPr id="11" name="Gruppieren 11">
            <a:extLst>
              <a:ext uri="{FF2B5EF4-FFF2-40B4-BE49-F238E27FC236}">
                <a16:creationId xmlns:a16="http://schemas.microsoft.com/office/drawing/2014/main" id="{15B48A18-9141-404D-B014-4F484DD2A3C0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12" name="Gerade Verbindung 15">
              <a:extLst>
                <a:ext uri="{FF2B5EF4-FFF2-40B4-BE49-F238E27FC236}">
                  <a16:creationId xmlns:a16="http://schemas.microsoft.com/office/drawing/2014/main" id="{05BBC9DC-4272-4C99-AA62-14F7E87B9A72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16">
              <a:extLst>
                <a:ext uri="{FF2B5EF4-FFF2-40B4-BE49-F238E27FC236}">
                  <a16:creationId xmlns:a16="http://schemas.microsoft.com/office/drawing/2014/main" id="{5180B420-514C-4581-B604-B177DF5B864D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17">
              <a:extLst>
                <a:ext uri="{FF2B5EF4-FFF2-40B4-BE49-F238E27FC236}">
                  <a16:creationId xmlns:a16="http://schemas.microsoft.com/office/drawing/2014/main" id="{6E3B114D-0E61-454D-AC0C-8AD5020FA594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18">
              <a:extLst>
                <a:ext uri="{FF2B5EF4-FFF2-40B4-BE49-F238E27FC236}">
                  <a16:creationId xmlns:a16="http://schemas.microsoft.com/office/drawing/2014/main" id="{D896AD9F-2860-4E83-B6B9-CDD7EE4C452E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6" name="Gerade Verbindung 19">
              <a:extLst>
                <a:ext uri="{FF2B5EF4-FFF2-40B4-BE49-F238E27FC236}">
                  <a16:creationId xmlns:a16="http://schemas.microsoft.com/office/drawing/2014/main" id="{7693F849-6023-4BE7-8302-C9ADF1C155AC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7" name="Gerade Verbindung 20">
              <a:extLst>
                <a:ext uri="{FF2B5EF4-FFF2-40B4-BE49-F238E27FC236}">
                  <a16:creationId xmlns:a16="http://schemas.microsoft.com/office/drawing/2014/main" id="{B4D104F9-02C8-4F56-A02C-4C84547BED37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8" name="Gerade Verbindung 21">
              <a:extLst>
                <a:ext uri="{FF2B5EF4-FFF2-40B4-BE49-F238E27FC236}">
                  <a16:creationId xmlns:a16="http://schemas.microsoft.com/office/drawing/2014/main" id="{2AD3522E-C03D-4538-BE04-BEF5D9AC8CB4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9" name="Gerade Verbindung 22">
              <a:extLst>
                <a:ext uri="{FF2B5EF4-FFF2-40B4-BE49-F238E27FC236}">
                  <a16:creationId xmlns:a16="http://schemas.microsoft.com/office/drawing/2014/main" id="{6DDF2AF1-D8FB-4A3E-87C2-993DAA82F719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0" name="Gerade Verbindung 23">
              <a:extLst>
                <a:ext uri="{FF2B5EF4-FFF2-40B4-BE49-F238E27FC236}">
                  <a16:creationId xmlns:a16="http://schemas.microsoft.com/office/drawing/2014/main" id="{FED4FD4C-D69C-4C7B-9A24-60F8E25ADC33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1" name="Gerade Verbindung 24">
              <a:extLst>
                <a:ext uri="{FF2B5EF4-FFF2-40B4-BE49-F238E27FC236}">
                  <a16:creationId xmlns:a16="http://schemas.microsoft.com/office/drawing/2014/main" id="{16A1F3D9-8648-452D-B244-F57C9EAF283D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2" name="Gerade Verbindung 25">
              <a:extLst>
                <a:ext uri="{FF2B5EF4-FFF2-40B4-BE49-F238E27FC236}">
                  <a16:creationId xmlns:a16="http://schemas.microsoft.com/office/drawing/2014/main" id="{2965F42C-3B14-460D-9B9A-7A98AB83B80C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3" name="Gerade Verbindung 26">
              <a:extLst>
                <a:ext uri="{FF2B5EF4-FFF2-40B4-BE49-F238E27FC236}">
                  <a16:creationId xmlns:a16="http://schemas.microsoft.com/office/drawing/2014/main" id="{7A61B0F6-B75B-4821-9748-76454F899D76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24" name="Gerade Verbindung 27">
              <a:extLst>
                <a:ext uri="{FF2B5EF4-FFF2-40B4-BE49-F238E27FC236}">
                  <a16:creationId xmlns:a16="http://schemas.microsoft.com/office/drawing/2014/main" id="{C8D4DA4F-E695-455B-8A2F-475EE8DC5B2B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198746183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59151DB-781D-4117-83B3-508FFCB4B4C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11537954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CA322690-3278-4310-A5B0-506A96C500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C98C18-5D5F-4FE2-A5C8-41C97AE6D601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4A5979D2-1A9A-41F9-AE1F-0A798E6A9E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AD2D96C-69D2-4DD8-A0D4-9DB1691823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F8E5ED-6EFF-46A0-9794-41E9DB7E9E61}" type="slidenum">
              <a:t>‹#›</a:t>
            </a:fld>
            <a:endParaRPr lang="en-GB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4F3EF702-395C-4742-98F3-325FE59DE3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43215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854B70D-BCFE-4BBE-814F-B2AEAE991EB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485CAEB9-7630-4833-89BB-D3E21EBA802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567205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EEF998D6-A715-4978-882C-1F63AE5293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9B85AB-A351-447F-A688-17A6801840D8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A6F533AA-F111-4871-9175-D8AE53C212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777EDA3F-9D62-43BF-B234-7819A10604E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0A36B7-1E1D-4EAF-89E3-BC6A9ECE3654}" type="slidenum">
              <a:t>‹#›</a:t>
            </a:fld>
            <a:endParaRPr lang="en-GB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5C82FBAF-06AE-4EDF-832D-93526AA41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87452118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E5E70A-DFB4-43DC-B812-10DC59D663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EFDBD2-D543-4944-B8B2-4A543C463735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AE580B-932B-4E02-A385-7B4157B6D3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0283E7-42B5-4268-A134-3E7E8898DA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6E2988-7056-49AF-A5C4-D11FECF2C0E0}" type="slidenum"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A59A61A-2159-4AAC-91CD-943B4073FC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37954" cy="971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896572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1C21F51-9B86-4376-AE0F-1397B25E18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BBC8E6-9F91-4259-9AC7-E46BBD761C40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68FC612F-2E07-4EA8-B0FC-C7E2D105B3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B9918C27-C478-440F-93A4-B74F0FC820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B84831-2FCC-4662-AA6C-D27B94F91D28}" type="slidenum">
              <a:t>‹#›</a:t>
            </a:fld>
            <a:endParaRPr lang="en-GB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5C3E05A1-E01C-49D1-A350-01AF7DF4012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5607859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2149464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7975D9C2-E11E-47A4-A813-A90EE27B9C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A27F1-9646-4B17-AF08-B61E6F9DDF78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19934786-7963-41B2-8F06-2E06541135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BBEE365-0502-45EA-BB63-96F8E0C48C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5C961C-2AC9-4F73-B787-587F1EB00A76}" type="slidenum">
              <a:t>‹#›</a:t>
            </a:fld>
            <a:endParaRPr lang="en-GB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94DEC688-9A09-4FA7-A4EA-4C5036035A7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3853" y="620713"/>
            <a:ext cx="11537954" cy="5607859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624488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B7700BD7-6145-482B-B1AB-B8127256C85A}"/>
              </a:ext>
            </a:extLst>
          </p:cNvPr>
          <p:cNvSpPr/>
          <p:nvPr/>
        </p:nvSpPr>
        <p:spPr>
          <a:xfrm>
            <a:off x="0" y="0"/>
            <a:ext cx="12187242" cy="8762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3D0A4F9A-ADB6-4797-AAA4-DC68E4BEBA5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0147B4-8C87-48A0-A590-DE94AD98F0EA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6254372D-EF73-4986-BD3B-A5DEAB5644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2FA95E80-5FBD-4F63-9900-ABCE28864D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FED684-F276-4D48-A580-FD64A5A40C1C}" type="slidenum">
              <a:t>‹#›</a:t>
            </a:fld>
            <a:endParaRPr lang="en-GB"/>
          </a:p>
        </p:txBody>
      </p:sp>
      <p:pic>
        <p:nvPicPr>
          <p:cNvPr id="6" name="Bild 8" descr="eth_logo_kurz_pos.eps">
            <a:extLst>
              <a:ext uri="{FF2B5EF4-FFF2-40B4-BE49-F238E27FC236}">
                <a16:creationId xmlns:a16="http://schemas.microsoft.com/office/drawing/2014/main" id="{93187981-B712-4DA6-A92F-15ACA99D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66977" cy="15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569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A1DD49FD-232D-4AD6-9561-9E3102C988BF}"/>
              </a:ext>
            </a:extLst>
          </p:cNvPr>
          <p:cNvSpPr/>
          <p:nvPr/>
        </p:nvSpPr>
        <p:spPr>
          <a:xfrm>
            <a:off x="0" y="0"/>
            <a:ext cx="12187242" cy="8762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23F4A45B-47C2-41C6-9419-6B48005648E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7F1DE9-76F5-4B35-AFC4-63A8AEC50B81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195BE843-CCEF-4575-9084-636DB2AF72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4BA056FC-10D3-481C-B403-BDAC8C8293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C5296-166B-44CA-8EFA-E36AA4FF511D}" type="slidenum">
              <a:t>‹#›</a:t>
            </a:fld>
            <a:endParaRPr lang="en-GB"/>
          </a:p>
        </p:txBody>
      </p:sp>
      <p:pic>
        <p:nvPicPr>
          <p:cNvPr id="6" name="Bild 8" descr="eth_logo_kurz_pos.eps">
            <a:extLst>
              <a:ext uri="{FF2B5EF4-FFF2-40B4-BE49-F238E27FC236}">
                <a16:creationId xmlns:a16="http://schemas.microsoft.com/office/drawing/2014/main" id="{074686BD-A7BE-4805-A778-12D9A40E5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9" y="306003"/>
            <a:ext cx="966977" cy="15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2672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78D379F9-AF25-42CC-BCBB-585843AEB12E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3" name="Gerade Verbindung 18">
              <a:extLst>
                <a:ext uri="{FF2B5EF4-FFF2-40B4-BE49-F238E27FC236}">
                  <a16:creationId xmlns:a16="http://schemas.microsoft.com/office/drawing/2014/main" id="{6195A12C-ADB2-4A4B-B7B9-F33F453EABF6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4" name="Gerade Verbindung 20">
              <a:extLst>
                <a:ext uri="{FF2B5EF4-FFF2-40B4-BE49-F238E27FC236}">
                  <a16:creationId xmlns:a16="http://schemas.microsoft.com/office/drawing/2014/main" id="{71F56BAA-30D9-4084-8DB7-A08D7025885A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5" name="Gerade Verbindung 23">
              <a:extLst>
                <a:ext uri="{FF2B5EF4-FFF2-40B4-BE49-F238E27FC236}">
                  <a16:creationId xmlns:a16="http://schemas.microsoft.com/office/drawing/2014/main" id="{39439D76-72BC-4FED-8190-B405A76C648B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6" name="Gerade Verbindung 24">
              <a:extLst>
                <a:ext uri="{FF2B5EF4-FFF2-40B4-BE49-F238E27FC236}">
                  <a16:creationId xmlns:a16="http://schemas.microsoft.com/office/drawing/2014/main" id="{3D8B394F-5B34-4632-A562-6DD4C4E53BDF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7" name="Gerade Verbindung 25">
              <a:extLst>
                <a:ext uri="{FF2B5EF4-FFF2-40B4-BE49-F238E27FC236}">
                  <a16:creationId xmlns:a16="http://schemas.microsoft.com/office/drawing/2014/main" id="{EAFB1395-BDED-4DC8-930C-47ECF9C723AF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8" name="Gerade Verbindung 27">
              <a:extLst>
                <a:ext uri="{FF2B5EF4-FFF2-40B4-BE49-F238E27FC236}">
                  <a16:creationId xmlns:a16="http://schemas.microsoft.com/office/drawing/2014/main" id="{9A92DBA3-6AFA-4924-96B3-03FD2C64C1F0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9" name="Gerade Verbindung 28">
              <a:extLst>
                <a:ext uri="{FF2B5EF4-FFF2-40B4-BE49-F238E27FC236}">
                  <a16:creationId xmlns:a16="http://schemas.microsoft.com/office/drawing/2014/main" id="{018D5C27-37C3-489C-8F29-9BB2C7A0AB44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0" name="Gerade Verbindung 29">
              <a:extLst>
                <a:ext uri="{FF2B5EF4-FFF2-40B4-BE49-F238E27FC236}">
                  <a16:creationId xmlns:a16="http://schemas.microsoft.com/office/drawing/2014/main" id="{730A4D89-9B59-4339-B253-5DAF3C31555D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1" name="Gerade Verbindung 30">
              <a:extLst>
                <a:ext uri="{FF2B5EF4-FFF2-40B4-BE49-F238E27FC236}">
                  <a16:creationId xmlns:a16="http://schemas.microsoft.com/office/drawing/2014/main" id="{7C13EE04-5B91-499B-925B-06F965C41A2D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2" name="Gerade Verbindung 31">
              <a:extLst>
                <a:ext uri="{FF2B5EF4-FFF2-40B4-BE49-F238E27FC236}">
                  <a16:creationId xmlns:a16="http://schemas.microsoft.com/office/drawing/2014/main" id="{17D7B99E-2554-4EBB-A142-73A81A93A45A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32">
              <a:extLst>
                <a:ext uri="{FF2B5EF4-FFF2-40B4-BE49-F238E27FC236}">
                  <a16:creationId xmlns:a16="http://schemas.microsoft.com/office/drawing/2014/main" id="{F22D0C7B-E28A-487F-A035-61F56F5BAED5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33">
              <a:extLst>
                <a:ext uri="{FF2B5EF4-FFF2-40B4-BE49-F238E27FC236}">
                  <a16:creationId xmlns:a16="http://schemas.microsoft.com/office/drawing/2014/main" id="{24914A44-4BB3-4410-8359-0D8723507C49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34">
              <a:extLst>
                <a:ext uri="{FF2B5EF4-FFF2-40B4-BE49-F238E27FC236}">
                  <a16:creationId xmlns:a16="http://schemas.microsoft.com/office/drawing/2014/main" id="{5AA11772-1345-43A6-BA86-EE0284153090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  <p:grpSp>
        <p:nvGrpSpPr>
          <p:cNvPr id="16" name="Gruppieren 19">
            <a:extLst>
              <a:ext uri="{FF2B5EF4-FFF2-40B4-BE49-F238E27FC236}">
                <a16:creationId xmlns:a16="http://schemas.microsoft.com/office/drawing/2014/main" id="{5D0DAE6C-A713-4002-BAE9-4590B1A2CEC9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17" name="Rechteck 21">
              <a:extLst>
                <a:ext uri="{FF2B5EF4-FFF2-40B4-BE49-F238E27FC236}">
                  <a16:creationId xmlns:a16="http://schemas.microsoft.com/office/drawing/2014/main" id="{2F5B53D8-44A5-4976-8C6F-A178295578F4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1F407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Rechteck 22">
              <a:extLst>
                <a:ext uri="{FF2B5EF4-FFF2-40B4-BE49-F238E27FC236}">
                  <a16:creationId xmlns:a16="http://schemas.microsoft.com/office/drawing/2014/main" id="{C4C719D9-9EEC-4BAB-B706-30A25FBF2F6C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1F407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" name="Rechteck 26">
              <a:extLst>
                <a:ext uri="{FF2B5EF4-FFF2-40B4-BE49-F238E27FC236}">
                  <a16:creationId xmlns:a16="http://schemas.microsoft.com/office/drawing/2014/main" id="{E81BEC29-207B-4F7B-9755-F5F02370886A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1F407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1138F1F3-BD3C-4807-B52B-0D9EDDA95E7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16509" y="6308729"/>
            <a:ext cx="611998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36B297C0-C643-4363-8D59-CF1D218057FE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B0F859FB-C323-4EED-A4B1-D4291DC6E1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4411" y="6308729"/>
            <a:ext cx="4631884" cy="45977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E24C8DC7-F1A3-4BC8-B6B5-BCE817E7AED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9EB87DEF-9CD0-4235-B865-3BAF0EB6C0B8}" type="slidenum">
              <a:t>‹#›</a:t>
            </a:fld>
            <a:endParaRPr lang="en-GB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43C2EAD1-0A46-4BA4-8291-A6726E71D3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853" y="2024060"/>
            <a:ext cx="11528919" cy="421322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6E6AF3B8-94B5-4983-B124-CC4561C08E3B}"/>
              </a:ext>
            </a:extLst>
          </p:cNvPr>
          <p:cNvSpPr txBox="1"/>
          <p:nvPr/>
        </p:nvSpPr>
        <p:spPr>
          <a:xfrm>
            <a:off x="11536271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EF900202-9155-4A1C-B1E4-C30C645D2FE6}"/>
              </a:ext>
            </a:extLst>
          </p:cNvPr>
          <p:cNvSpPr txBox="1"/>
          <p:nvPr/>
        </p:nvSpPr>
        <p:spPr>
          <a:xfrm>
            <a:off x="10779075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6" name="Titelplatzhalter 1">
            <a:extLst>
              <a:ext uri="{FF2B5EF4-FFF2-40B4-BE49-F238E27FC236}">
                <a16:creationId xmlns:a16="http://schemas.microsoft.com/office/drawing/2014/main" id="{CEA9156A-8BCE-426B-8B72-EE035A3B7B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28919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3999" tIns="54004" rIns="143999" bIns="0" anchor="t" anchorCtr="0" compatLnSpc="1">
            <a:noAutofit/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pic>
        <p:nvPicPr>
          <p:cNvPr id="28" name="Bild 18" descr="g_eth_logo_kurz_neg_Schutzraum.eps">
            <a:extLst>
              <a:ext uri="{FF2B5EF4-FFF2-40B4-BE49-F238E27FC236}">
                <a16:creationId xmlns:a16="http://schemas.microsoft.com/office/drawing/2014/main" id="{CD5B9B9D-4EF9-425B-98DB-975BD23CB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606FC835-9187-4164-8D86-BA412BA6303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267645"/>
            <a:ext cx="3067050" cy="533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/>
  </p:transition>
  <p:hf sldNum="0"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1F407A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F407A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F407A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F407A"/>
        </a:buClr>
        <a:buSzPct val="100000"/>
        <a:buFont typeface="Wingdings" pitchFamily="2"/>
        <a:buChar char="§"/>
        <a:tabLst/>
        <a:defRPr lang="en-GB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F407A"/>
        </a:buClr>
        <a:buSzPct val="100000"/>
        <a:buFont typeface="Wingdings" pitchFamily="2"/>
        <a:buChar char="§"/>
        <a:tabLst/>
        <a:defRPr lang="en-GB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00739E21-091B-470B-B1B5-267358C5EA89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3" name="Gerade Verbindung 18">
              <a:extLst>
                <a:ext uri="{FF2B5EF4-FFF2-40B4-BE49-F238E27FC236}">
                  <a16:creationId xmlns:a16="http://schemas.microsoft.com/office/drawing/2014/main" id="{4E9A993E-9875-4990-B41B-2317F4498EBB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4" name="Gerade Verbindung 20">
              <a:extLst>
                <a:ext uri="{FF2B5EF4-FFF2-40B4-BE49-F238E27FC236}">
                  <a16:creationId xmlns:a16="http://schemas.microsoft.com/office/drawing/2014/main" id="{2656E42C-5889-4DD2-86B7-A939EF485CA2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5" name="Gerade Verbindung 23">
              <a:extLst>
                <a:ext uri="{FF2B5EF4-FFF2-40B4-BE49-F238E27FC236}">
                  <a16:creationId xmlns:a16="http://schemas.microsoft.com/office/drawing/2014/main" id="{B9CBBB56-3F3A-430C-8E88-4F4941B12EAC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6" name="Gerade Verbindung 24">
              <a:extLst>
                <a:ext uri="{FF2B5EF4-FFF2-40B4-BE49-F238E27FC236}">
                  <a16:creationId xmlns:a16="http://schemas.microsoft.com/office/drawing/2014/main" id="{DB8A8157-3263-4515-8B8F-237B7CBECB9F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7" name="Gerade Verbindung 25">
              <a:extLst>
                <a:ext uri="{FF2B5EF4-FFF2-40B4-BE49-F238E27FC236}">
                  <a16:creationId xmlns:a16="http://schemas.microsoft.com/office/drawing/2014/main" id="{E888D282-A5AD-44F2-83CB-E218E46EE8E8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8" name="Gerade Verbindung 27">
              <a:extLst>
                <a:ext uri="{FF2B5EF4-FFF2-40B4-BE49-F238E27FC236}">
                  <a16:creationId xmlns:a16="http://schemas.microsoft.com/office/drawing/2014/main" id="{4A4D0576-B04C-4189-888A-9F2F1828D203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9" name="Gerade Verbindung 28">
              <a:extLst>
                <a:ext uri="{FF2B5EF4-FFF2-40B4-BE49-F238E27FC236}">
                  <a16:creationId xmlns:a16="http://schemas.microsoft.com/office/drawing/2014/main" id="{5478FB50-8D7F-4B1D-A7EB-3B5C720FCD46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0" name="Gerade Verbindung 29">
              <a:extLst>
                <a:ext uri="{FF2B5EF4-FFF2-40B4-BE49-F238E27FC236}">
                  <a16:creationId xmlns:a16="http://schemas.microsoft.com/office/drawing/2014/main" id="{2DB77D04-6348-4784-BDBE-39E36274EE9F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1" name="Gerade Verbindung 30">
              <a:extLst>
                <a:ext uri="{FF2B5EF4-FFF2-40B4-BE49-F238E27FC236}">
                  <a16:creationId xmlns:a16="http://schemas.microsoft.com/office/drawing/2014/main" id="{F487E2D2-26F4-4402-B74D-9A073C7790AF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2" name="Gerade Verbindung 31">
              <a:extLst>
                <a:ext uri="{FF2B5EF4-FFF2-40B4-BE49-F238E27FC236}">
                  <a16:creationId xmlns:a16="http://schemas.microsoft.com/office/drawing/2014/main" id="{68D5F860-B43B-46D4-8E68-78A890A1A975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32">
              <a:extLst>
                <a:ext uri="{FF2B5EF4-FFF2-40B4-BE49-F238E27FC236}">
                  <a16:creationId xmlns:a16="http://schemas.microsoft.com/office/drawing/2014/main" id="{6DCEC8AE-5A50-410D-944D-0C54F332D6AD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33">
              <a:extLst>
                <a:ext uri="{FF2B5EF4-FFF2-40B4-BE49-F238E27FC236}">
                  <a16:creationId xmlns:a16="http://schemas.microsoft.com/office/drawing/2014/main" id="{4A8C5132-B4C6-478E-A282-58CA29A2BEB6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34">
              <a:extLst>
                <a:ext uri="{FF2B5EF4-FFF2-40B4-BE49-F238E27FC236}">
                  <a16:creationId xmlns:a16="http://schemas.microsoft.com/office/drawing/2014/main" id="{D2B25477-41FE-41DF-BC2A-1B7888B1514E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  <p:grpSp>
        <p:nvGrpSpPr>
          <p:cNvPr id="16" name="Gruppieren 19">
            <a:extLst>
              <a:ext uri="{FF2B5EF4-FFF2-40B4-BE49-F238E27FC236}">
                <a16:creationId xmlns:a16="http://schemas.microsoft.com/office/drawing/2014/main" id="{3B060440-6E45-4888-90F9-7A26561A74F7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17" name="Rechteck 21">
              <a:extLst>
                <a:ext uri="{FF2B5EF4-FFF2-40B4-BE49-F238E27FC236}">
                  <a16:creationId xmlns:a16="http://schemas.microsoft.com/office/drawing/2014/main" id="{F9D0AA71-AABE-4F6C-A034-308E3F253E2F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485A2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Rechteck 22">
              <a:extLst>
                <a:ext uri="{FF2B5EF4-FFF2-40B4-BE49-F238E27FC236}">
                  <a16:creationId xmlns:a16="http://schemas.microsoft.com/office/drawing/2014/main" id="{DAA79D40-42F9-4229-A7CF-E67FED781AB3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485A2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" name="Rechteck 26">
              <a:extLst>
                <a:ext uri="{FF2B5EF4-FFF2-40B4-BE49-F238E27FC236}">
                  <a16:creationId xmlns:a16="http://schemas.microsoft.com/office/drawing/2014/main" id="{22FBB28A-CA66-4145-9369-8640659B4A36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485A2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017D3CCC-59D6-4F19-8D92-32B4F1ABB36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16509" y="6308729"/>
            <a:ext cx="611998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A4B16CD9-810A-451F-AF51-B47EE65E3ABE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EB54BE07-4C72-4BF0-8196-08EF33E079D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4411" y="6308729"/>
            <a:ext cx="4631884" cy="45977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A846D845-6EB2-4A30-A52F-B6A8E94E604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0301C074-8D13-405B-A422-A95FB883CFD1}" type="slidenum">
              <a:t>‹#›</a:t>
            </a:fld>
            <a:endParaRPr lang="en-GB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40AF325F-90EC-4A19-B932-380CF0589E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853" y="2024060"/>
            <a:ext cx="11528919" cy="421322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9F162F8-AFF3-4AE0-9059-0E4976980034}"/>
              </a:ext>
            </a:extLst>
          </p:cNvPr>
          <p:cNvSpPr txBox="1"/>
          <p:nvPr/>
        </p:nvSpPr>
        <p:spPr>
          <a:xfrm>
            <a:off x="11536271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C9C66291-C02A-4C25-AB9D-650ECEBBBDE8}"/>
              </a:ext>
            </a:extLst>
          </p:cNvPr>
          <p:cNvSpPr txBox="1"/>
          <p:nvPr/>
        </p:nvSpPr>
        <p:spPr>
          <a:xfrm>
            <a:off x="10779075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6" name="Titelplatzhalter 1">
            <a:extLst>
              <a:ext uri="{FF2B5EF4-FFF2-40B4-BE49-F238E27FC236}">
                <a16:creationId xmlns:a16="http://schemas.microsoft.com/office/drawing/2014/main" id="{CCD79509-4D6C-4B4C-A6F5-5CC9F93B4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28919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3999" tIns="54004" rIns="143999" bIns="0" anchor="t" anchorCtr="0" compatLnSpc="1">
            <a:noAutofit/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27" name="Textfeld 6">
            <a:extLst>
              <a:ext uri="{FF2B5EF4-FFF2-40B4-BE49-F238E27FC236}">
                <a16:creationId xmlns:a16="http://schemas.microsoft.com/office/drawing/2014/main" id="{5B696DD6-FD0A-460E-86F2-5087F06A75A7}"/>
              </a:ext>
            </a:extLst>
          </p:cNvPr>
          <p:cNvSpPr txBox="1"/>
          <p:nvPr/>
        </p:nvSpPr>
        <p:spPr>
          <a:xfrm>
            <a:off x="323853" y="6308729"/>
            <a:ext cx="5769772" cy="459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Placeholder for organisational unit name / logo</a:t>
            </a:r>
            <a:b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</a:b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(edit in slide master via “View” &gt; “Slide Master”)</a:t>
            </a:r>
          </a:p>
        </p:txBody>
      </p:sp>
      <p:pic>
        <p:nvPicPr>
          <p:cNvPr id="28" name="Bild 18" descr="g_eth_logo_kurz_neg_Schutzraum.eps">
            <a:extLst>
              <a:ext uri="{FF2B5EF4-FFF2-40B4-BE49-F238E27FC236}">
                <a16:creationId xmlns:a16="http://schemas.microsoft.com/office/drawing/2014/main" id="{08EDE276-D938-4600-A535-D38C121A7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>
    <p:fade/>
  </p:transition>
  <p:hf sldNum="0"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485A2C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485A2C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485A2C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485A2C"/>
        </a:buClr>
        <a:buSzPct val="100000"/>
        <a:buFont typeface="Wingdings" pitchFamily="2"/>
        <a:buChar char="§"/>
        <a:tabLst/>
        <a:defRPr lang="en-GB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485A2C"/>
        </a:buClr>
        <a:buSzPct val="100000"/>
        <a:buFont typeface="Wingdings" pitchFamily="2"/>
        <a:buChar char="§"/>
        <a:tabLst/>
        <a:defRPr lang="en-GB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D75573EB-B008-4BDD-96B7-E8D00D0EEC0B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3" name="Gerade Verbindung 18">
              <a:extLst>
                <a:ext uri="{FF2B5EF4-FFF2-40B4-BE49-F238E27FC236}">
                  <a16:creationId xmlns:a16="http://schemas.microsoft.com/office/drawing/2014/main" id="{A5252E2E-B02C-48C4-8DBB-4955B1713729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4" name="Gerade Verbindung 20">
              <a:extLst>
                <a:ext uri="{FF2B5EF4-FFF2-40B4-BE49-F238E27FC236}">
                  <a16:creationId xmlns:a16="http://schemas.microsoft.com/office/drawing/2014/main" id="{82532474-EBBD-4DDA-BB23-B9FEAC81780E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5" name="Gerade Verbindung 23">
              <a:extLst>
                <a:ext uri="{FF2B5EF4-FFF2-40B4-BE49-F238E27FC236}">
                  <a16:creationId xmlns:a16="http://schemas.microsoft.com/office/drawing/2014/main" id="{A752C51C-B16A-4F63-A81F-B537536FEF22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6" name="Gerade Verbindung 24">
              <a:extLst>
                <a:ext uri="{FF2B5EF4-FFF2-40B4-BE49-F238E27FC236}">
                  <a16:creationId xmlns:a16="http://schemas.microsoft.com/office/drawing/2014/main" id="{30DB65A2-12F2-478D-8F6A-B6BD501BDD35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7" name="Gerade Verbindung 25">
              <a:extLst>
                <a:ext uri="{FF2B5EF4-FFF2-40B4-BE49-F238E27FC236}">
                  <a16:creationId xmlns:a16="http://schemas.microsoft.com/office/drawing/2014/main" id="{3A1E45B2-75F8-48B9-B767-4C07849B4526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8" name="Gerade Verbindung 27">
              <a:extLst>
                <a:ext uri="{FF2B5EF4-FFF2-40B4-BE49-F238E27FC236}">
                  <a16:creationId xmlns:a16="http://schemas.microsoft.com/office/drawing/2014/main" id="{BA433791-5E67-4B8D-B6DA-A8A1831CD53E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9" name="Gerade Verbindung 28">
              <a:extLst>
                <a:ext uri="{FF2B5EF4-FFF2-40B4-BE49-F238E27FC236}">
                  <a16:creationId xmlns:a16="http://schemas.microsoft.com/office/drawing/2014/main" id="{8054BDA9-5E1C-4978-B477-270B8C7B3949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0" name="Gerade Verbindung 29">
              <a:extLst>
                <a:ext uri="{FF2B5EF4-FFF2-40B4-BE49-F238E27FC236}">
                  <a16:creationId xmlns:a16="http://schemas.microsoft.com/office/drawing/2014/main" id="{4C09B388-4CE7-4674-ADFD-6AAA85CEF9B3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1" name="Gerade Verbindung 30">
              <a:extLst>
                <a:ext uri="{FF2B5EF4-FFF2-40B4-BE49-F238E27FC236}">
                  <a16:creationId xmlns:a16="http://schemas.microsoft.com/office/drawing/2014/main" id="{097091A2-3ADD-4D0F-B468-1591A4C4A844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2" name="Gerade Verbindung 31">
              <a:extLst>
                <a:ext uri="{FF2B5EF4-FFF2-40B4-BE49-F238E27FC236}">
                  <a16:creationId xmlns:a16="http://schemas.microsoft.com/office/drawing/2014/main" id="{B7E3E2DB-1E89-4E6F-BF1A-A5A172464B9C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32">
              <a:extLst>
                <a:ext uri="{FF2B5EF4-FFF2-40B4-BE49-F238E27FC236}">
                  <a16:creationId xmlns:a16="http://schemas.microsoft.com/office/drawing/2014/main" id="{03BA0678-339A-43B8-B6CB-868CEC3CDC2D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33">
              <a:extLst>
                <a:ext uri="{FF2B5EF4-FFF2-40B4-BE49-F238E27FC236}">
                  <a16:creationId xmlns:a16="http://schemas.microsoft.com/office/drawing/2014/main" id="{398B7012-6B6A-4619-B7DA-2DB3D91DF4F3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34">
              <a:extLst>
                <a:ext uri="{FF2B5EF4-FFF2-40B4-BE49-F238E27FC236}">
                  <a16:creationId xmlns:a16="http://schemas.microsoft.com/office/drawing/2014/main" id="{294AE6DA-9290-458E-A008-73C7530D8A99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  <p:grpSp>
        <p:nvGrpSpPr>
          <p:cNvPr id="16" name="Gruppieren 19">
            <a:extLst>
              <a:ext uri="{FF2B5EF4-FFF2-40B4-BE49-F238E27FC236}">
                <a16:creationId xmlns:a16="http://schemas.microsoft.com/office/drawing/2014/main" id="{E049F37B-76C1-4DF2-8776-00F79EF8B4DC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17" name="Rechteck 21">
              <a:extLst>
                <a:ext uri="{FF2B5EF4-FFF2-40B4-BE49-F238E27FC236}">
                  <a16:creationId xmlns:a16="http://schemas.microsoft.com/office/drawing/2014/main" id="{5BDC03FF-CF7F-43FC-8780-66D4738399E9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Rechteck 22">
              <a:extLst>
                <a:ext uri="{FF2B5EF4-FFF2-40B4-BE49-F238E27FC236}">
                  <a16:creationId xmlns:a16="http://schemas.microsoft.com/office/drawing/2014/main" id="{98A29441-0059-47F3-97FF-761B4FD85536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" name="Rechteck 26">
              <a:extLst>
                <a:ext uri="{FF2B5EF4-FFF2-40B4-BE49-F238E27FC236}">
                  <a16:creationId xmlns:a16="http://schemas.microsoft.com/office/drawing/2014/main" id="{DF8F9FC5-A796-4BEC-8182-29817E7DA3B4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D5ECEFF1-4658-483F-9768-036B020EA1D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16509" y="6308729"/>
            <a:ext cx="611998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613DBDB0-38AC-47D7-86C0-AA0DAAB83771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9445E721-6273-4D94-9665-2CDCD127416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4411" y="6308729"/>
            <a:ext cx="4631884" cy="45977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7E8307DA-AEDC-4628-923C-42BA336903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5376CD4A-48F5-471E-B359-0927BEBD5EAE}" type="slidenum">
              <a:t>‹#›</a:t>
            </a:fld>
            <a:endParaRPr lang="en-GB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1CF293C-1909-41A0-B27F-2CE487A59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853" y="2024060"/>
            <a:ext cx="11528919" cy="421322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01F60321-636D-4235-98CB-021DB729D69B}"/>
              </a:ext>
            </a:extLst>
          </p:cNvPr>
          <p:cNvSpPr txBox="1"/>
          <p:nvPr/>
        </p:nvSpPr>
        <p:spPr>
          <a:xfrm>
            <a:off x="11536271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EFFEBF4B-5707-4731-9578-5DC9BE04C849}"/>
              </a:ext>
            </a:extLst>
          </p:cNvPr>
          <p:cNvSpPr txBox="1"/>
          <p:nvPr/>
        </p:nvSpPr>
        <p:spPr>
          <a:xfrm>
            <a:off x="10779075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6" name="Titelplatzhalter 1">
            <a:extLst>
              <a:ext uri="{FF2B5EF4-FFF2-40B4-BE49-F238E27FC236}">
                <a16:creationId xmlns:a16="http://schemas.microsoft.com/office/drawing/2014/main" id="{3CC92391-BBDC-4CBC-B252-FD680C4A37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28919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3999" tIns="54004" rIns="143999" bIns="0" anchor="t" anchorCtr="0" compatLnSpc="1">
            <a:noAutofit/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27" name="Textfeld 6">
            <a:extLst>
              <a:ext uri="{FF2B5EF4-FFF2-40B4-BE49-F238E27FC236}">
                <a16:creationId xmlns:a16="http://schemas.microsoft.com/office/drawing/2014/main" id="{E3B1AD4E-471B-450D-9DE7-5CF412C96422}"/>
              </a:ext>
            </a:extLst>
          </p:cNvPr>
          <p:cNvSpPr txBox="1"/>
          <p:nvPr/>
        </p:nvSpPr>
        <p:spPr>
          <a:xfrm>
            <a:off x="323853" y="6308729"/>
            <a:ext cx="5769772" cy="459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Placeholder for organisational unit name / logo</a:t>
            </a:r>
            <a:b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</a:b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(edit in slide master via “View” &gt; “Slide Master”)</a:t>
            </a:r>
          </a:p>
        </p:txBody>
      </p:sp>
      <p:pic>
        <p:nvPicPr>
          <p:cNvPr id="28" name="Bild 18" descr="g_eth_logo_kurz_neg_Schutzraum.eps">
            <a:extLst>
              <a:ext uri="{FF2B5EF4-FFF2-40B4-BE49-F238E27FC236}">
                <a16:creationId xmlns:a16="http://schemas.microsoft.com/office/drawing/2014/main" id="{264A9376-6DB0-4196-9CA4-EDAFBA7F68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transition>
    <p:fade/>
  </p:transition>
  <p:hf sldNum="0"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en-GB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en-GB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80222AB6-1646-44BC-8AE6-D48F62C23B02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3" name="Gerade Verbindung 18">
              <a:extLst>
                <a:ext uri="{FF2B5EF4-FFF2-40B4-BE49-F238E27FC236}">
                  <a16:creationId xmlns:a16="http://schemas.microsoft.com/office/drawing/2014/main" id="{F7644655-8022-47FE-81DB-E2F4A7D6AA8E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4" name="Gerade Verbindung 20">
              <a:extLst>
                <a:ext uri="{FF2B5EF4-FFF2-40B4-BE49-F238E27FC236}">
                  <a16:creationId xmlns:a16="http://schemas.microsoft.com/office/drawing/2014/main" id="{6C7E3326-F7B1-46AA-BC4D-C43EF3FCA656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5" name="Gerade Verbindung 23">
              <a:extLst>
                <a:ext uri="{FF2B5EF4-FFF2-40B4-BE49-F238E27FC236}">
                  <a16:creationId xmlns:a16="http://schemas.microsoft.com/office/drawing/2014/main" id="{73A34812-D059-4322-BA77-6D0D93AABDAA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6" name="Gerade Verbindung 24">
              <a:extLst>
                <a:ext uri="{FF2B5EF4-FFF2-40B4-BE49-F238E27FC236}">
                  <a16:creationId xmlns:a16="http://schemas.microsoft.com/office/drawing/2014/main" id="{6C98115F-E2B3-4317-A868-C8D7AD78DD5C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7" name="Gerade Verbindung 25">
              <a:extLst>
                <a:ext uri="{FF2B5EF4-FFF2-40B4-BE49-F238E27FC236}">
                  <a16:creationId xmlns:a16="http://schemas.microsoft.com/office/drawing/2014/main" id="{66ECCAC3-279A-4037-A441-C14A6AAD24F9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8" name="Gerade Verbindung 27">
              <a:extLst>
                <a:ext uri="{FF2B5EF4-FFF2-40B4-BE49-F238E27FC236}">
                  <a16:creationId xmlns:a16="http://schemas.microsoft.com/office/drawing/2014/main" id="{1D44AE32-5B11-4692-B015-ADA737D78200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9" name="Gerade Verbindung 28">
              <a:extLst>
                <a:ext uri="{FF2B5EF4-FFF2-40B4-BE49-F238E27FC236}">
                  <a16:creationId xmlns:a16="http://schemas.microsoft.com/office/drawing/2014/main" id="{B40E458F-4CCF-4411-BD76-D753E1035926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0" name="Gerade Verbindung 29">
              <a:extLst>
                <a:ext uri="{FF2B5EF4-FFF2-40B4-BE49-F238E27FC236}">
                  <a16:creationId xmlns:a16="http://schemas.microsoft.com/office/drawing/2014/main" id="{F5D45A03-72C8-488A-8CCA-7F372B8B53E0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1" name="Gerade Verbindung 30">
              <a:extLst>
                <a:ext uri="{FF2B5EF4-FFF2-40B4-BE49-F238E27FC236}">
                  <a16:creationId xmlns:a16="http://schemas.microsoft.com/office/drawing/2014/main" id="{CE38DBEA-D8A1-44AB-A665-AC3208EBA537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2" name="Gerade Verbindung 31">
              <a:extLst>
                <a:ext uri="{FF2B5EF4-FFF2-40B4-BE49-F238E27FC236}">
                  <a16:creationId xmlns:a16="http://schemas.microsoft.com/office/drawing/2014/main" id="{0F627AEA-E112-443A-9EAB-216C120B1E78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32">
              <a:extLst>
                <a:ext uri="{FF2B5EF4-FFF2-40B4-BE49-F238E27FC236}">
                  <a16:creationId xmlns:a16="http://schemas.microsoft.com/office/drawing/2014/main" id="{ED63CCDC-7660-4B76-9C85-944D8CC6245E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33">
              <a:extLst>
                <a:ext uri="{FF2B5EF4-FFF2-40B4-BE49-F238E27FC236}">
                  <a16:creationId xmlns:a16="http://schemas.microsoft.com/office/drawing/2014/main" id="{98E5323E-48F4-4F00-A058-C0738475CBA0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34">
              <a:extLst>
                <a:ext uri="{FF2B5EF4-FFF2-40B4-BE49-F238E27FC236}">
                  <a16:creationId xmlns:a16="http://schemas.microsoft.com/office/drawing/2014/main" id="{BD2C28F4-D499-4B35-9217-9E9A0EBBD142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  <p:grpSp>
        <p:nvGrpSpPr>
          <p:cNvPr id="16" name="Gruppieren 19">
            <a:extLst>
              <a:ext uri="{FF2B5EF4-FFF2-40B4-BE49-F238E27FC236}">
                <a16:creationId xmlns:a16="http://schemas.microsoft.com/office/drawing/2014/main" id="{76FB6409-3118-4F85-B3A4-E0A4A8FB817A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17" name="Rechteck 21">
              <a:extLst>
                <a:ext uri="{FF2B5EF4-FFF2-40B4-BE49-F238E27FC236}">
                  <a16:creationId xmlns:a16="http://schemas.microsoft.com/office/drawing/2014/main" id="{A3D4B0F1-3D2A-413E-8E47-E700039E1BD2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72791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Rechteck 22">
              <a:extLst>
                <a:ext uri="{FF2B5EF4-FFF2-40B4-BE49-F238E27FC236}">
                  <a16:creationId xmlns:a16="http://schemas.microsoft.com/office/drawing/2014/main" id="{D60650CD-7F7D-4ABE-BB70-853372C46955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72791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" name="Rechteck 26">
              <a:extLst>
                <a:ext uri="{FF2B5EF4-FFF2-40B4-BE49-F238E27FC236}">
                  <a16:creationId xmlns:a16="http://schemas.microsoft.com/office/drawing/2014/main" id="{5077A4B2-ED6B-4463-AFCD-015C29A2827F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72791C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309D3DE6-5507-43F6-822B-5F24AB4AA89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16509" y="6308729"/>
            <a:ext cx="611998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49718730-4DF8-4A47-8F29-AABF2FB45F24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91EDD54A-15DC-4136-9BCE-C6FA00D1A3A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4411" y="6308729"/>
            <a:ext cx="4631884" cy="45977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6DCB0AB9-CECA-4F2A-8C81-FD72FC0499B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1ABA4195-9A8F-4ECB-9E11-65E092A364AF}" type="slidenum">
              <a:t>‹#›</a:t>
            </a:fld>
            <a:endParaRPr lang="en-GB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D36DC353-A4E6-4392-A691-782F26357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853" y="2024060"/>
            <a:ext cx="11528919" cy="421322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3CEEFC19-DD44-40B5-89C0-7CC5DB27C7F8}"/>
              </a:ext>
            </a:extLst>
          </p:cNvPr>
          <p:cNvSpPr txBox="1"/>
          <p:nvPr/>
        </p:nvSpPr>
        <p:spPr>
          <a:xfrm>
            <a:off x="11536271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778DEFA9-E3F5-40FF-A5B7-E91EBCFA3486}"/>
              </a:ext>
            </a:extLst>
          </p:cNvPr>
          <p:cNvSpPr txBox="1"/>
          <p:nvPr/>
        </p:nvSpPr>
        <p:spPr>
          <a:xfrm>
            <a:off x="10779075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6" name="Titelplatzhalter 1">
            <a:extLst>
              <a:ext uri="{FF2B5EF4-FFF2-40B4-BE49-F238E27FC236}">
                <a16:creationId xmlns:a16="http://schemas.microsoft.com/office/drawing/2014/main" id="{5864059F-50C3-4504-99F3-0C2438E4C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28919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3999" tIns="54004" rIns="143999" bIns="0" anchor="t" anchorCtr="0" compatLnSpc="1">
            <a:noAutofit/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27" name="Textfeld 6">
            <a:extLst>
              <a:ext uri="{FF2B5EF4-FFF2-40B4-BE49-F238E27FC236}">
                <a16:creationId xmlns:a16="http://schemas.microsoft.com/office/drawing/2014/main" id="{8A04E42D-7BD8-43E9-88FF-AF26CB158DC9}"/>
              </a:ext>
            </a:extLst>
          </p:cNvPr>
          <p:cNvSpPr txBox="1"/>
          <p:nvPr/>
        </p:nvSpPr>
        <p:spPr>
          <a:xfrm>
            <a:off x="323853" y="6308729"/>
            <a:ext cx="5769772" cy="459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Placeholder for organisational unit name / logo</a:t>
            </a:r>
            <a:b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</a:b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(edit in slide master via “View” &gt; “Slide Master”)</a:t>
            </a:r>
          </a:p>
        </p:txBody>
      </p:sp>
      <p:pic>
        <p:nvPicPr>
          <p:cNvPr id="28" name="Bild 18" descr="g_eth_logo_kurz_neg_Schutzraum.eps">
            <a:extLst>
              <a:ext uri="{FF2B5EF4-FFF2-40B4-BE49-F238E27FC236}">
                <a16:creationId xmlns:a16="http://schemas.microsoft.com/office/drawing/2014/main" id="{4A20D754-E14C-4F8F-86E6-C84E0E0F9D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transition>
    <p:fade/>
  </p:transition>
  <p:hf sldNum="0"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72791C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72791C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72791C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72791C"/>
        </a:buClr>
        <a:buSzPct val="100000"/>
        <a:buFont typeface="Wingdings" pitchFamily="2"/>
        <a:buChar char="§"/>
        <a:tabLst/>
        <a:defRPr lang="en-GB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72791C"/>
        </a:buClr>
        <a:buSzPct val="100000"/>
        <a:buFont typeface="Wingdings" pitchFamily="2"/>
        <a:buChar char="§"/>
        <a:tabLst/>
        <a:defRPr lang="en-GB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E033E2FD-D96E-4A33-A77F-B2499C4C2287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3" name="Gerade Verbindung 18">
              <a:extLst>
                <a:ext uri="{FF2B5EF4-FFF2-40B4-BE49-F238E27FC236}">
                  <a16:creationId xmlns:a16="http://schemas.microsoft.com/office/drawing/2014/main" id="{DF0A0D76-C860-4ADC-833A-BBA86C7A5E53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4" name="Gerade Verbindung 20">
              <a:extLst>
                <a:ext uri="{FF2B5EF4-FFF2-40B4-BE49-F238E27FC236}">
                  <a16:creationId xmlns:a16="http://schemas.microsoft.com/office/drawing/2014/main" id="{3B948F44-9397-4535-97D5-C9F91ADBAFD8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5" name="Gerade Verbindung 23">
              <a:extLst>
                <a:ext uri="{FF2B5EF4-FFF2-40B4-BE49-F238E27FC236}">
                  <a16:creationId xmlns:a16="http://schemas.microsoft.com/office/drawing/2014/main" id="{58E65FBB-7115-449A-804B-06ECD13DA0BD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6" name="Gerade Verbindung 24">
              <a:extLst>
                <a:ext uri="{FF2B5EF4-FFF2-40B4-BE49-F238E27FC236}">
                  <a16:creationId xmlns:a16="http://schemas.microsoft.com/office/drawing/2014/main" id="{4D0EF301-7F62-4396-B896-64FD0C12BBE3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7" name="Gerade Verbindung 25">
              <a:extLst>
                <a:ext uri="{FF2B5EF4-FFF2-40B4-BE49-F238E27FC236}">
                  <a16:creationId xmlns:a16="http://schemas.microsoft.com/office/drawing/2014/main" id="{4DCC4F62-4EFC-4199-BA59-BF7C81E9ACEE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8" name="Gerade Verbindung 27">
              <a:extLst>
                <a:ext uri="{FF2B5EF4-FFF2-40B4-BE49-F238E27FC236}">
                  <a16:creationId xmlns:a16="http://schemas.microsoft.com/office/drawing/2014/main" id="{62AA98FB-144E-4239-B8BB-B1510834FBE1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9" name="Gerade Verbindung 28">
              <a:extLst>
                <a:ext uri="{FF2B5EF4-FFF2-40B4-BE49-F238E27FC236}">
                  <a16:creationId xmlns:a16="http://schemas.microsoft.com/office/drawing/2014/main" id="{31401275-5C41-47CF-B813-CC35B321A5D9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0" name="Gerade Verbindung 29">
              <a:extLst>
                <a:ext uri="{FF2B5EF4-FFF2-40B4-BE49-F238E27FC236}">
                  <a16:creationId xmlns:a16="http://schemas.microsoft.com/office/drawing/2014/main" id="{6264F248-6BE8-42BC-8684-B1E6E0453704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1" name="Gerade Verbindung 30">
              <a:extLst>
                <a:ext uri="{FF2B5EF4-FFF2-40B4-BE49-F238E27FC236}">
                  <a16:creationId xmlns:a16="http://schemas.microsoft.com/office/drawing/2014/main" id="{F258EB60-AC1B-4F00-863F-9AD52FC51BE1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2" name="Gerade Verbindung 31">
              <a:extLst>
                <a:ext uri="{FF2B5EF4-FFF2-40B4-BE49-F238E27FC236}">
                  <a16:creationId xmlns:a16="http://schemas.microsoft.com/office/drawing/2014/main" id="{01B7FBBD-EFF6-4AEE-8480-AE6EA1B41AB3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32">
              <a:extLst>
                <a:ext uri="{FF2B5EF4-FFF2-40B4-BE49-F238E27FC236}">
                  <a16:creationId xmlns:a16="http://schemas.microsoft.com/office/drawing/2014/main" id="{1FB19E44-1D2D-4147-B72F-39165E7D184E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33">
              <a:extLst>
                <a:ext uri="{FF2B5EF4-FFF2-40B4-BE49-F238E27FC236}">
                  <a16:creationId xmlns:a16="http://schemas.microsoft.com/office/drawing/2014/main" id="{49C5A444-DD5A-4D75-B8B6-94A62EBAD51F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34">
              <a:extLst>
                <a:ext uri="{FF2B5EF4-FFF2-40B4-BE49-F238E27FC236}">
                  <a16:creationId xmlns:a16="http://schemas.microsoft.com/office/drawing/2014/main" id="{6153DD35-CD2F-4DD7-8A3D-A61BAE8006B0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  <p:grpSp>
        <p:nvGrpSpPr>
          <p:cNvPr id="16" name="Gruppieren 19">
            <a:extLst>
              <a:ext uri="{FF2B5EF4-FFF2-40B4-BE49-F238E27FC236}">
                <a16:creationId xmlns:a16="http://schemas.microsoft.com/office/drawing/2014/main" id="{4CD7DFCC-9B25-43F3-B592-57BD74987C4F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17" name="Rechteck 21">
              <a:extLst>
                <a:ext uri="{FF2B5EF4-FFF2-40B4-BE49-F238E27FC236}">
                  <a16:creationId xmlns:a16="http://schemas.microsoft.com/office/drawing/2014/main" id="{64EC488C-ABE9-4A99-AB33-DBBD3DB6636D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91056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Rechteck 22">
              <a:extLst>
                <a:ext uri="{FF2B5EF4-FFF2-40B4-BE49-F238E27FC236}">
                  <a16:creationId xmlns:a16="http://schemas.microsoft.com/office/drawing/2014/main" id="{F9336466-BDCD-450A-ADDA-3F6D33BE3C37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91056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" name="Rechteck 26">
              <a:extLst>
                <a:ext uri="{FF2B5EF4-FFF2-40B4-BE49-F238E27FC236}">
                  <a16:creationId xmlns:a16="http://schemas.microsoft.com/office/drawing/2014/main" id="{E96B4011-0C0F-4FA7-A814-6ACF92B6887F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91056A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94B48A43-B17F-40F3-8BAF-EAAE0C3CC33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16509" y="6308729"/>
            <a:ext cx="611998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4E1E1545-3DC8-4923-B4FE-BF82790237D2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46EFAE4-4000-4D9E-AEB9-95F11408B87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4411" y="6308729"/>
            <a:ext cx="4631884" cy="45977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DAF900C0-17CE-48BF-B4B2-FB1145A1CA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A1A74424-BC2D-4F07-89A0-0FAE6963C5AB}" type="slidenum">
              <a:t>‹#›</a:t>
            </a:fld>
            <a:endParaRPr lang="en-GB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609DC94-091F-430D-AAE6-29F8E78390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853" y="2024060"/>
            <a:ext cx="11528919" cy="421322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F466C897-07BE-4D7C-AAEB-2AE9FFECF468}"/>
              </a:ext>
            </a:extLst>
          </p:cNvPr>
          <p:cNvSpPr txBox="1"/>
          <p:nvPr/>
        </p:nvSpPr>
        <p:spPr>
          <a:xfrm>
            <a:off x="11536271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CA3330A6-4C8C-43D4-B2AE-0C5D7716D24A}"/>
              </a:ext>
            </a:extLst>
          </p:cNvPr>
          <p:cNvSpPr txBox="1"/>
          <p:nvPr/>
        </p:nvSpPr>
        <p:spPr>
          <a:xfrm>
            <a:off x="10779075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6" name="Titelplatzhalter 1">
            <a:extLst>
              <a:ext uri="{FF2B5EF4-FFF2-40B4-BE49-F238E27FC236}">
                <a16:creationId xmlns:a16="http://schemas.microsoft.com/office/drawing/2014/main" id="{5F81CC65-57D8-47F3-97B2-4D629E12A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28919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3999" tIns="54004" rIns="143999" bIns="0" anchor="t" anchorCtr="0" compatLnSpc="1">
            <a:noAutofit/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27" name="Textfeld 6">
            <a:extLst>
              <a:ext uri="{FF2B5EF4-FFF2-40B4-BE49-F238E27FC236}">
                <a16:creationId xmlns:a16="http://schemas.microsoft.com/office/drawing/2014/main" id="{8208608C-75ED-41FB-AE19-A96F8AC2BA74}"/>
              </a:ext>
            </a:extLst>
          </p:cNvPr>
          <p:cNvSpPr txBox="1"/>
          <p:nvPr/>
        </p:nvSpPr>
        <p:spPr>
          <a:xfrm>
            <a:off x="323853" y="6308729"/>
            <a:ext cx="5769772" cy="459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Placeholder for organisational unit name / logo</a:t>
            </a:r>
            <a:b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</a:b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(edit in slide master via “View” &gt; “Slide Master”)</a:t>
            </a:r>
          </a:p>
        </p:txBody>
      </p:sp>
      <p:pic>
        <p:nvPicPr>
          <p:cNvPr id="28" name="Bild 18" descr="g_eth_logo_kurz_neg_Schutzraum.eps">
            <a:extLst>
              <a:ext uri="{FF2B5EF4-FFF2-40B4-BE49-F238E27FC236}">
                <a16:creationId xmlns:a16="http://schemas.microsoft.com/office/drawing/2014/main" id="{E21D8530-21B1-48CD-AAE3-44067A5C0A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ransition>
    <p:fade/>
  </p:transition>
  <p:hf sldNum="0"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91056A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91056A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91056A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91056A"/>
        </a:buClr>
        <a:buSzPct val="100000"/>
        <a:buFont typeface="Wingdings" pitchFamily="2"/>
        <a:buChar char="§"/>
        <a:tabLst/>
        <a:defRPr lang="en-GB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91056A"/>
        </a:buClr>
        <a:buSzPct val="100000"/>
        <a:buFont typeface="Wingdings" pitchFamily="2"/>
        <a:buChar char="§"/>
        <a:tabLst/>
        <a:defRPr lang="en-GB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E083BAEC-7243-4CAD-B769-C2C09D9BFA85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3" name="Gerade Verbindung 18">
              <a:extLst>
                <a:ext uri="{FF2B5EF4-FFF2-40B4-BE49-F238E27FC236}">
                  <a16:creationId xmlns:a16="http://schemas.microsoft.com/office/drawing/2014/main" id="{F5F641B8-B3B0-4FBF-8CAC-48B64F233286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4" name="Gerade Verbindung 20">
              <a:extLst>
                <a:ext uri="{FF2B5EF4-FFF2-40B4-BE49-F238E27FC236}">
                  <a16:creationId xmlns:a16="http://schemas.microsoft.com/office/drawing/2014/main" id="{AD6C220C-D165-4A5E-B874-E265E1694EE5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5" name="Gerade Verbindung 23">
              <a:extLst>
                <a:ext uri="{FF2B5EF4-FFF2-40B4-BE49-F238E27FC236}">
                  <a16:creationId xmlns:a16="http://schemas.microsoft.com/office/drawing/2014/main" id="{3EBC4859-FAEC-4FC2-AD36-A61DF3B3F3B5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6" name="Gerade Verbindung 24">
              <a:extLst>
                <a:ext uri="{FF2B5EF4-FFF2-40B4-BE49-F238E27FC236}">
                  <a16:creationId xmlns:a16="http://schemas.microsoft.com/office/drawing/2014/main" id="{54B28AE4-23B2-4579-BE4B-61F97B3A60EC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7" name="Gerade Verbindung 25">
              <a:extLst>
                <a:ext uri="{FF2B5EF4-FFF2-40B4-BE49-F238E27FC236}">
                  <a16:creationId xmlns:a16="http://schemas.microsoft.com/office/drawing/2014/main" id="{809755D2-DFB0-4187-B95D-54FD7733DC39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8" name="Gerade Verbindung 27">
              <a:extLst>
                <a:ext uri="{FF2B5EF4-FFF2-40B4-BE49-F238E27FC236}">
                  <a16:creationId xmlns:a16="http://schemas.microsoft.com/office/drawing/2014/main" id="{FC2BD9E3-A020-4682-A3AC-8C2988B9E4CC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9" name="Gerade Verbindung 28">
              <a:extLst>
                <a:ext uri="{FF2B5EF4-FFF2-40B4-BE49-F238E27FC236}">
                  <a16:creationId xmlns:a16="http://schemas.microsoft.com/office/drawing/2014/main" id="{9D98016C-5A8F-4F63-BB3D-5E6EE2A6DE4C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0" name="Gerade Verbindung 29">
              <a:extLst>
                <a:ext uri="{FF2B5EF4-FFF2-40B4-BE49-F238E27FC236}">
                  <a16:creationId xmlns:a16="http://schemas.microsoft.com/office/drawing/2014/main" id="{6DAA1E90-B74E-438F-922F-11F96404E885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1" name="Gerade Verbindung 30">
              <a:extLst>
                <a:ext uri="{FF2B5EF4-FFF2-40B4-BE49-F238E27FC236}">
                  <a16:creationId xmlns:a16="http://schemas.microsoft.com/office/drawing/2014/main" id="{3534537C-30C9-4184-B900-036734542624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2" name="Gerade Verbindung 31">
              <a:extLst>
                <a:ext uri="{FF2B5EF4-FFF2-40B4-BE49-F238E27FC236}">
                  <a16:creationId xmlns:a16="http://schemas.microsoft.com/office/drawing/2014/main" id="{6DCFE58F-63F1-4338-AE36-0298AD95004F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32">
              <a:extLst>
                <a:ext uri="{FF2B5EF4-FFF2-40B4-BE49-F238E27FC236}">
                  <a16:creationId xmlns:a16="http://schemas.microsoft.com/office/drawing/2014/main" id="{0D9D6367-5050-4415-9CE7-F7DB4DBBFC51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33">
              <a:extLst>
                <a:ext uri="{FF2B5EF4-FFF2-40B4-BE49-F238E27FC236}">
                  <a16:creationId xmlns:a16="http://schemas.microsoft.com/office/drawing/2014/main" id="{16C6D1E8-21A2-4214-B8CC-3BB218C64261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34">
              <a:extLst>
                <a:ext uri="{FF2B5EF4-FFF2-40B4-BE49-F238E27FC236}">
                  <a16:creationId xmlns:a16="http://schemas.microsoft.com/office/drawing/2014/main" id="{BB37B689-3507-4BE6-810D-FA69B8B9B27F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  <p:grpSp>
        <p:nvGrpSpPr>
          <p:cNvPr id="16" name="Gruppieren 19">
            <a:extLst>
              <a:ext uri="{FF2B5EF4-FFF2-40B4-BE49-F238E27FC236}">
                <a16:creationId xmlns:a16="http://schemas.microsoft.com/office/drawing/2014/main" id="{F5100139-9D86-44C8-B6B3-24114DC5AFE0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17" name="Rechteck 21">
              <a:extLst>
                <a:ext uri="{FF2B5EF4-FFF2-40B4-BE49-F238E27FC236}">
                  <a16:creationId xmlns:a16="http://schemas.microsoft.com/office/drawing/2014/main" id="{71D9E536-5583-4BD3-BA22-A873EC32C066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6F6F64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Rechteck 22">
              <a:extLst>
                <a:ext uri="{FF2B5EF4-FFF2-40B4-BE49-F238E27FC236}">
                  <a16:creationId xmlns:a16="http://schemas.microsoft.com/office/drawing/2014/main" id="{E26986C7-E7F1-46FB-9A5E-09ABCD402572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6F6F64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" name="Rechteck 26">
              <a:extLst>
                <a:ext uri="{FF2B5EF4-FFF2-40B4-BE49-F238E27FC236}">
                  <a16:creationId xmlns:a16="http://schemas.microsoft.com/office/drawing/2014/main" id="{3B3289A4-1BBC-4FD6-AD98-8A8E98C07EFB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6F6F64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DED72F2E-630B-430C-A014-18E6E524BCA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16509" y="6308729"/>
            <a:ext cx="611998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8F7E3203-8D15-4726-9116-0CF71FBC4FF2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115B4917-63E0-4212-B784-5EC716E762C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4411" y="6308729"/>
            <a:ext cx="4631884" cy="45977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DB5129A-CA5F-491A-9B5D-12413746413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E760EA76-DF47-4BA0-9DF3-67D0517A5FCC}" type="slidenum">
              <a:t>‹#›</a:t>
            </a:fld>
            <a:endParaRPr lang="en-GB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77322401-837C-4963-8E04-8BB207A0B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853" y="2024060"/>
            <a:ext cx="11528919" cy="421322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C593DD0C-64F1-44D3-8846-8826F7E0A3E8}"/>
              </a:ext>
            </a:extLst>
          </p:cNvPr>
          <p:cNvSpPr txBox="1"/>
          <p:nvPr/>
        </p:nvSpPr>
        <p:spPr>
          <a:xfrm>
            <a:off x="11536271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91308098-027D-4C6C-879D-A07436E7CC8C}"/>
              </a:ext>
            </a:extLst>
          </p:cNvPr>
          <p:cNvSpPr txBox="1"/>
          <p:nvPr/>
        </p:nvSpPr>
        <p:spPr>
          <a:xfrm>
            <a:off x="10779075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6" name="Titelplatzhalter 1">
            <a:extLst>
              <a:ext uri="{FF2B5EF4-FFF2-40B4-BE49-F238E27FC236}">
                <a16:creationId xmlns:a16="http://schemas.microsoft.com/office/drawing/2014/main" id="{46D0F4C1-44D0-4604-A3EF-AC50EFB182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28919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3999" tIns="54004" rIns="143999" bIns="0" anchor="t" anchorCtr="0" compatLnSpc="1">
            <a:noAutofit/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27" name="Textfeld 6">
            <a:extLst>
              <a:ext uri="{FF2B5EF4-FFF2-40B4-BE49-F238E27FC236}">
                <a16:creationId xmlns:a16="http://schemas.microsoft.com/office/drawing/2014/main" id="{CCDDBAA9-5EFD-4FF8-96F4-A5BC237EBC98}"/>
              </a:ext>
            </a:extLst>
          </p:cNvPr>
          <p:cNvSpPr txBox="1"/>
          <p:nvPr/>
        </p:nvSpPr>
        <p:spPr>
          <a:xfrm>
            <a:off x="323853" y="6308729"/>
            <a:ext cx="5769772" cy="459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Placeholder for organisational unit name / logo</a:t>
            </a:r>
            <a:b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</a:b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(edit in slide master via “View” &gt; “Slide Master”)</a:t>
            </a:r>
          </a:p>
        </p:txBody>
      </p:sp>
      <p:pic>
        <p:nvPicPr>
          <p:cNvPr id="28" name="Bild 18" descr="g_eth_logo_kurz_neg_Schutzraum.eps">
            <a:extLst>
              <a:ext uri="{FF2B5EF4-FFF2-40B4-BE49-F238E27FC236}">
                <a16:creationId xmlns:a16="http://schemas.microsoft.com/office/drawing/2014/main" id="{5BCD0262-BD5E-44FD-B69C-F8A21A01D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p:transition>
    <p:fade/>
  </p:transition>
  <p:hf sldNum="0"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6F6F64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6F6F64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6F6F64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6F6F64"/>
        </a:buClr>
        <a:buSzPct val="100000"/>
        <a:buFont typeface="Wingdings" pitchFamily="2"/>
        <a:buChar char="§"/>
        <a:tabLst/>
        <a:defRPr lang="en-GB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6F6F64"/>
        </a:buClr>
        <a:buSzPct val="100000"/>
        <a:buFont typeface="Wingdings" pitchFamily="2"/>
        <a:buChar char="§"/>
        <a:tabLst/>
        <a:defRPr lang="en-GB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97ECE980-108D-49A3-8427-870942DF4EFC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3" name="Gerade Verbindung 18">
              <a:extLst>
                <a:ext uri="{FF2B5EF4-FFF2-40B4-BE49-F238E27FC236}">
                  <a16:creationId xmlns:a16="http://schemas.microsoft.com/office/drawing/2014/main" id="{7E6E5F12-3848-4E44-9C1E-39BCC473BAD3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4" name="Gerade Verbindung 20">
              <a:extLst>
                <a:ext uri="{FF2B5EF4-FFF2-40B4-BE49-F238E27FC236}">
                  <a16:creationId xmlns:a16="http://schemas.microsoft.com/office/drawing/2014/main" id="{1FCA155E-3770-49B3-9100-E0BDF3147ABA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5" name="Gerade Verbindung 23">
              <a:extLst>
                <a:ext uri="{FF2B5EF4-FFF2-40B4-BE49-F238E27FC236}">
                  <a16:creationId xmlns:a16="http://schemas.microsoft.com/office/drawing/2014/main" id="{FCB7D131-4BDB-4BC7-B9A1-8CB4E5D2F941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6" name="Gerade Verbindung 24">
              <a:extLst>
                <a:ext uri="{FF2B5EF4-FFF2-40B4-BE49-F238E27FC236}">
                  <a16:creationId xmlns:a16="http://schemas.microsoft.com/office/drawing/2014/main" id="{B80374C2-BBFA-4963-B4A4-84866207A2B1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7" name="Gerade Verbindung 25">
              <a:extLst>
                <a:ext uri="{FF2B5EF4-FFF2-40B4-BE49-F238E27FC236}">
                  <a16:creationId xmlns:a16="http://schemas.microsoft.com/office/drawing/2014/main" id="{4B36323D-E6B3-43C4-B4AD-AD2874DF6464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8" name="Gerade Verbindung 27">
              <a:extLst>
                <a:ext uri="{FF2B5EF4-FFF2-40B4-BE49-F238E27FC236}">
                  <a16:creationId xmlns:a16="http://schemas.microsoft.com/office/drawing/2014/main" id="{56BB1124-B5F8-495D-9CFB-69AC3136AB97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9" name="Gerade Verbindung 28">
              <a:extLst>
                <a:ext uri="{FF2B5EF4-FFF2-40B4-BE49-F238E27FC236}">
                  <a16:creationId xmlns:a16="http://schemas.microsoft.com/office/drawing/2014/main" id="{A458BB02-7875-4D59-8EF9-FCD09A781455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0" name="Gerade Verbindung 29">
              <a:extLst>
                <a:ext uri="{FF2B5EF4-FFF2-40B4-BE49-F238E27FC236}">
                  <a16:creationId xmlns:a16="http://schemas.microsoft.com/office/drawing/2014/main" id="{A1DC108B-5FD9-476D-97BF-85C687AB7566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1" name="Gerade Verbindung 30">
              <a:extLst>
                <a:ext uri="{FF2B5EF4-FFF2-40B4-BE49-F238E27FC236}">
                  <a16:creationId xmlns:a16="http://schemas.microsoft.com/office/drawing/2014/main" id="{3FEE180E-7772-4291-BEFD-14FF3770B414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2" name="Gerade Verbindung 31">
              <a:extLst>
                <a:ext uri="{FF2B5EF4-FFF2-40B4-BE49-F238E27FC236}">
                  <a16:creationId xmlns:a16="http://schemas.microsoft.com/office/drawing/2014/main" id="{A1C95664-5E72-4957-AEDE-49521E79E94F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32">
              <a:extLst>
                <a:ext uri="{FF2B5EF4-FFF2-40B4-BE49-F238E27FC236}">
                  <a16:creationId xmlns:a16="http://schemas.microsoft.com/office/drawing/2014/main" id="{D051CFD9-004D-4374-9F05-9028468FE0E4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33">
              <a:extLst>
                <a:ext uri="{FF2B5EF4-FFF2-40B4-BE49-F238E27FC236}">
                  <a16:creationId xmlns:a16="http://schemas.microsoft.com/office/drawing/2014/main" id="{7EF7175F-7799-4B0D-B8B5-E14D6A2CABC5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34">
              <a:extLst>
                <a:ext uri="{FF2B5EF4-FFF2-40B4-BE49-F238E27FC236}">
                  <a16:creationId xmlns:a16="http://schemas.microsoft.com/office/drawing/2014/main" id="{F8DF18AE-F016-4515-A016-AA9736EA2F22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  <p:grpSp>
        <p:nvGrpSpPr>
          <p:cNvPr id="16" name="Gruppieren 19">
            <a:extLst>
              <a:ext uri="{FF2B5EF4-FFF2-40B4-BE49-F238E27FC236}">
                <a16:creationId xmlns:a16="http://schemas.microsoft.com/office/drawing/2014/main" id="{4E962D24-9186-4318-8AC7-FD5993D73CEA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17" name="Rechteck 21">
              <a:extLst>
                <a:ext uri="{FF2B5EF4-FFF2-40B4-BE49-F238E27FC236}">
                  <a16:creationId xmlns:a16="http://schemas.microsoft.com/office/drawing/2014/main" id="{EC52F3BD-BCE3-4931-943D-EE43D6594F55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A8322D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Rechteck 22">
              <a:extLst>
                <a:ext uri="{FF2B5EF4-FFF2-40B4-BE49-F238E27FC236}">
                  <a16:creationId xmlns:a16="http://schemas.microsoft.com/office/drawing/2014/main" id="{DABCFD6C-4444-4AF6-BB30-B9E38EB3A5A9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A8322D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" name="Rechteck 26">
              <a:extLst>
                <a:ext uri="{FF2B5EF4-FFF2-40B4-BE49-F238E27FC236}">
                  <a16:creationId xmlns:a16="http://schemas.microsoft.com/office/drawing/2014/main" id="{6D3F6EF9-F3BF-442D-88C5-0DD1F887E7DC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A8322D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790439A3-E15E-4828-9B98-246525D28AB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16509" y="6308729"/>
            <a:ext cx="611998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7884D4BF-BF1C-4396-AF74-FBE9C6C007FE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8E5F0D0A-DA2F-4688-8C36-DC3B10E0FB0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4411" y="6308729"/>
            <a:ext cx="4631884" cy="45977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EC0F1396-F31D-4655-BC35-F3ABA82857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D6F70092-4C2D-4E81-B4F1-08B920DFFF53}" type="slidenum">
              <a:t>‹#›</a:t>
            </a:fld>
            <a:endParaRPr lang="en-GB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DE0795D1-FBF6-445D-9892-7AADC0DD3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853" y="2024060"/>
            <a:ext cx="11528919" cy="421322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5B6FC93C-9945-4B5D-B9A6-AFA9F3E51E3E}"/>
              </a:ext>
            </a:extLst>
          </p:cNvPr>
          <p:cNvSpPr txBox="1"/>
          <p:nvPr/>
        </p:nvSpPr>
        <p:spPr>
          <a:xfrm>
            <a:off x="11536271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FAC09D01-F538-4DB9-85D5-99D943C01379}"/>
              </a:ext>
            </a:extLst>
          </p:cNvPr>
          <p:cNvSpPr txBox="1"/>
          <p:nvPr/>
        </p:nvSpPr>
        <p:spPr>
          <a:xfrm>
            <a:off x="10779075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6" name="Titelplatzhalter 1">
            <a:extLst>
              <a:ext uri="{FF2B5EF4-FFF2-40B4-BE49-F238E27FC236}">
                <a16:creationId xmlns:a16="http://schemas.microsoft.com/office/drawing/2014/main" id="{6866E1FD-DE5A-48FA-9F84-5CF1DF8C8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28919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3999" tIns="54004" rIns="143999" bIns="0" anchor="t" anchorCtr="0" compatLnSpc="1">
            <a:noAutofit/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27" name="Textfeld 6">
            <a:extLst>
              <a:ext uri="{FF2B5EF4-FFF2-40B4-BE49-F238E27FC236}">
                <a16:creationId xmlns:a16="http://schemas.microsoft.com/office/drawing/2014/main" id="{1F6BDC49-3147-4CF1-BE95-36CC18DB2F97}"/>
              </a:ext>
            </a:extLst>
          </p:cNvPr>
          <p:cNvSpPr txBox="1"/>
          <p:nvPr/>
        </p:nvSpPr>
        <p:spPr>
          <a:xfrm>
            <a:off x="323853" y="6308729"/>
            <a:ext cx="5769772" cy="459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Placeholder for organisational unit name / logo</a:t>
            </a:r>
            <a:b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</a:b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(edit in slide master via “View” &gt; “Slide Master”)</a:t>
            </a:r>
          </a:p>
        </p:txBody>
      </p:sp>
      <p:pic>
        <p:nvPicPr>
          <p:cNvPr id="28" name="Bild 18" descr="g_eth_logo_kurz_neg_Schutzraum.eps">
            <a:extLst>
              <a:ext uri="{FF2B5EF4-FFF2-40B4-BE49-F238E27FC236}">
                <a16:creationId xmlns:a16="http://schemas.microsoft.com/office/drawing/2014/main" id="{33B5C5CE-D681-4557-8DEF-DEEEA4CE26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p:transition>
    <p:fade/>
  </p:transition>
  <p:hf sldNum="0"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A8322D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A8322D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A8322D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A8322D"/>
        </a:buClr>
        <a:buSzPct val="100000"/>
        <a:buFont typeface="Wingdings" pitchFamily="2"/>
        <a:buChar char="§"/>
        <a:tabLst/>
        <a:defRPr lang="en-GB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A8322D"/>
        </a:buClr>
        <a:buSzPct val="100000"/>
        <a:buFont typeface="Wingdings" pitchFamily="2"/>
        <a:buChar char="§"/>
        <a:tabLst/>
        <a:defRPr lang="en-GB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911383BA-BFFE-48B8-B9A1-7494A2172E0A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3" name="Gerade Verbindung 18">
              <a:extLst>
                <a:ext uri="{FF2B5EF4-FFF2-40B4-BE49-F238E27FC236}">
                  <a16:creationId xmlns:a16="http://schemas.microsoft.com/office/drawing/2014/main" id="{B9DF3E93-3C04-4193-AE78-C61CA468C184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4" name="Gerade Verbindung 20">
              <a:extLst>
                <a:ext uri="{FF2B5EF4-FFF2-40B4-BE49-F238E27FC236}">
                  <a16:creationId xmlns:a16="http://schemas.microsoft.com/office/drawing/2014/main" id="{4043994B-0360-4C55-9F2F-815012C39DA4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5" name="Gerade Verbindung 23">
              <a:extLst>
                <a:ext uri="{FF2B5EF4-FFF2-40B4-BE49-F238E27FC236}">
                  <a16:creationId xmlns:a16="http://schemas.microsoft.com/office/drawing/2014/main" id="{5FB00EE7-5C45-4CE9-BA9D-949AA20B3936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6" name="Gerade Verbindung 24">
              <a:extLst>
                <a:ext uri="{FF2B5EF4-FFF2-40B4-BE49-F238E27FC236}">
                  <a16:creationId xmlns:a16="http://schemas.microsoft.com/office/drawing/2014/main" id="{4AFBADBA-1E15-42F6-9A27-17DF3051F6D7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7" name="Gerade Verbindung 25">
              <a:extLst>
                <a:ext uri="{FF2B5EF4-FFF2-40B4-BE49-F238E27FC236}">
                  <a16:creationId xmlns:a16="http://schemas.microsoft.com/office/drawing/2014/main" id="{6B543F14-4CB2-43EE-8717-7C52D9105BCC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8" name="Gerade Verbindung 27">
              <a:extLst>
                <a:ext uri="{FF2B5EF4-FFF2-40B4-BE49-F238E27FC236}">
                  <a16:creationId xmlns:a16="http://schemas.microsoft.com/office/drawing/2014/main" id="{20F74DCE-9122-4F9C-A677-CFE9249D7797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9" name="Gerade Verbindung 28">
              <a:extLst>
                <a:ext uri="{FF2B5EF4-FFF2-40B4-BE49-F238E27FC236}">
                  <a16:creationId xmlns:a16="http://schemas.microsoft.com/office/drawing/2014/main" id="{489EBA07-7EB6-4A7A-B60E-082BBF888FBD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0" name="Gerade Verbindung 29">
              <a:extLst>
                <a:ext uri="{FF2B5EF4-FFF2-40B4-BE49-F238E27FC236}">
                  <a16:creationId xmlns:a16="http://schemas.microsoft.com/office/drawing/2014/main" id="{E8DD0F1B-0491-4FB6-A18D-17141CA60EF8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1" name="Gerade Verbindung 30">
              <a:extLst>
                <a:ext uri="{FF2B5EF4-FFF2-40B4-BE49-F238E27FC236}">
                  <a16:creationId xmlns:a16="http://schemas.microsoft.com/office/drawing/2014/main" id="{28DADDC2-C7DE-484F-87BD-AEBD32C22490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2" name="Gerade Verbindung 31">
              <a:extLst>
                <a:ext uri="{FF2B5EF4-FFF2-40B4-BE49-F238E27FC236}">
                  <a16:creationId xmlns:a16="http://schemas.microsoft.com/office/drawing/2014/main" id="{7D8DE34C-B2AD-4D6F-BF5E-5294BDD77DE3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32">
              <a:extLst>
                <a:ext uri="{FF2B5EF4-FFF2-40B4-BE49-F238E27FC236}">
                  <a16:creationId xmlns:a16="http://schemas.microsoft.com/office/drawing/2014/main" id="{2833D538-664B-4EA1-9789-7C73E9A9D59A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33">
              <a:extLst>
                <a:ext uri="{FF2B5EF4-FFF2-40B4-BE49-F238E27FC236}">
                  <a16:creationId xmlns:a16="http://schemas.microsoft.com/office/drawing/2014/main" id="{903E6BF9-658E-4FC8-9188-EBD47F30A76B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34">
              <a:extLst>
                <a:ext uri="{FF2B5EF4-FFF2-40B4-BE49-F238E27FC236}">
                  <a16:creationId xmlns:a16="http://schemas.microsoft.com/office/drawing/2014/main" id="{2ABB07EC-042A-4002-9375-29E653E11F10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  <p:grpSp>
        <p:nvGrpSpPr>
          <p:cNvPr id="16" name="Gruppieren 19">
            <a:extLst>
              <a:ext uri="{FF2B5EF4-FFF2-40B4-BE49-F238E27FC236}">
                <a16:creationId xmlns:a16="http://schemas.microsoft.com/office/drawing/2014/main" id="{11C00DD4-CA47-4B06-B288-EC1FCE3AA288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17" name="Rechteck 21">
              <a:extLst>
                <a:ext uri="{FF2B5EF4-FFF2-40B4-BE49-F238E27FC236}">
                  <a16:creationId xmlns:a16="http://schemas.microsoft.com/office/drawing/2014/main" id="{BDC3C877-AFC3-42C4-9667-EF6608972D1C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007A96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Rechteck 22">
              <a:extLst>
                <a:ext uri="{FF2B5EF4-FFF2-40B4-BE49-F238E27FC236}">
                  <a16:creationId xmlns:a16="http://schemas.microsoft.com/office/drawing/2014/main" id="{CC734532-1F1A-4701-A498-E0D7C33CA551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007A96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" name="Rechteck 26">
              <a:extLst>
                <a:ext uri="{FF2B5EF4-FFF2-40B4-BE49-F238E27FC236}">
                  <a16:creationId xmlns:a16="http://schemas.microsoft.com/office/drawing/2014/main" id="{4BD623BA-77F9-4662-84ED-EB1F154F4872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007A96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25D0B5FA-2AD8-4D3F-8CA8-ECE42C7A56C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16509" y="6308729"/>
            <a:ext cx="611998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24881A40-B0CF-46E9-ACFD-C8CC697688B9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E77003C-A205-4A43-9C97-77CAB1A0365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4411" y="6308729"/>
            <a:ext cx="4631884" cy="45977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947B3B2B-266D-4CF3-9147-EC48E6E80E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9D6566AC-F473-49CE-A85D-BB95BF59FE69}" type="slidenum">
              <a:t>‹#›</a:t>
            </a:fld>
            <a:endParaRPr lang="en-GB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AAE4780-7092-48C6-8C20-7CC62E84F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853" y="2024060"/>
            <a:ext cx="11528919" cy="421322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9F03E8E0-AA67-491A-9D3A-B02B1DFC5C32}"/>
              </a:ext>
            </a:extLst>
          </p:cNvPr>
          <p:cNvSpPr txBox="1"/>
          <p:nvPr/>
        </p:nvSpPr>
        <p:spPr>
          <a:xfrm>
            <a:off x="11536271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14CBC0A0-7F30-4FD3-9EE5-E121D4F3EAA8}"/>
              </a:ext>
            </a:extLst>
          </p:cNvPr>
          <p:cNvSpPr txBox="1"/>
          <p:nvPr/>
        </p:nvSpPr>
        <p:spPr>
          <a:xfrm>
            <a:off x="10779075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6" name="Titelplatzhalter 1">
            <a:extLst>
              <a:ext uri="{FF2B5EF4-FFF2-40B4-BE49-F238E27FC236}">
                <a16:creationId xmlns:a16="http://schemas.microsoft.com/office/drawing/2014/main" id="{F6099A8D-30F3-41C6-B346-CB1152BBF2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28919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3999" tIns="54004" rIns="143999" bIns="0" anchor="t" anchorCtr="0" compatLnSpc="1">
            <a:noAutofit/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pic>
        <p:nvPicPr>
          <p:cNvPr id="28" name="Bild 18" descr="g_eth_logo_kurz_neg_Schutzraum.eps">
            <a:extLst>
              <a:ext uri="{FF2B5EF4-FFF2-40B4-BE49-F238E27FC236}">
                <a16:creationId xmlns:a16="http://schemas.microsoft.com/office/drawing/2014/main" id="{21E3971C-0E23-45B0-9F82-BCBC5CB777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019DB43C-D120-40FF-A57F-0263700447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267645"/>
            <a:ext cx="3067050" cy="533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</p:sldLayoutIdLst>
  <p:transition>
    <p:fade/>
  </p:transition>
  <p:hf sldNum="0"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007A96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007A96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007A96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007A96"/>
        </a:buClr>
        <a:buSzPct val="100000"/>
        <a:buFont typeface="Wingdings" pitchFamily="2"/>
        <a:buChar char="§"/>
        <a:tabLst/>
        <a:defRPr lang="en-GB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007A96"/>
        </a:buClr>
        <a:buSzPct val="100000"/>
        <a:buFont typeface="Wingdings" pitchFamily="2"/>
        <a:buChar char="§"/>
        <a:tabLst/>
        <a:defRPr lang="en-GB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C1D38F03-227C-437E-8051-99B05E5103B8}"/>
              </a:ext>
            </a:extLst>
          </p:cNvPr>
          <p:cNvGrpSpPr/>
          <p:nvPr/>
        </p:nvGrpSpPr>
        <p:grpSpPr>
          <a:xfrm>
            <a:off x="-377674" y="-385100"/>
            <a:ext cx="12418867" cy="7159752"/>
            <a:chOff x="-377674" y="-385100"/>
            <a:chExt cx="12418867" cy="7159752"/>
          </a:xfrm>
        </p:grpSpPr>
        <p:cxnSp>
          <p:nvCxnSpPr>
            <p:cNvPr id="3" name="Gerade Verbindung 18">
              <a:extLst>
                <a:ext uri="{FF2B5EF4-FFF2-40B4-BE49-F238E27FC236}">
                  <a16:creationId xmlns:a16="http://schemas.microsoft.com/office/drawing/2014/main" id="{D8867658-CED2-481A-AB1A-4953CFD95C78}"/>
                </a:ext>
              </a:extLst>
            </p:cNvPr>
            <p:cNvCxnSpPr/>
            <p:nvPr/>
          </p:nvCxnSpPr>
          <p:spPr>
            <a:xfrm rot="5400013">
              <a:off x="190802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4" name="Gerade Verbindung 20">
              <a:extLst>
                <a:ext uri="{FF2B5EF4-FFF2-40B4-BE49-F238E27FC236}">
                  <a16:creationId xmlns:a16="http://schemas.microsoft.com/office/drawing/2014/main" id="{81C166AD-5EDD-43F8-A894-C7AA133BA337}"/>
                </a:ext>
              </a:extLst>
            </p:cNvPr>
            <p:cNvCxnSpPr/>
            <p:nvPr/>
          </p:nvCxnSpPr>
          <p:spPr>
            <a:xfrm rot="5400013">
              <a:off x="11728145" y="-254208"/>
              <a:ext cx="26279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5" name="Gerade Verbindung 23">
              <a:extLst>
                <a:ext uri="{FF2B5EF4-FFF2-40B4-BE49-F238E27FC236}">
                  <a16:creationId xmlns:a16="http://schemas.microsoft.com/office/drawing/2014/main" id="{33CB4D91-AA45-41F2-8889-BF0F382345B7}"/>
                </a:ext>
              </a:extLst>
            </p:cNvPr>
            <p:cNvCxnSpPr/>
            <p:nvPr/>
          </p:nvCxnSpPr>
          <p:spPr>
            <a:xfrm>
              <a:off x="-377674" y="3427043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6" name="Gerade Verbindung 24">
              <a:extLst>
                <a:ext uri="{FF2B5EF4-FFF2-40B4-BE49-F238E27FC236}">
                  <a16:creationId xmlns:a16="http://schemas.microsoft.com/office/drawing/2014/main" id="{6B99D5D1-3AED-4A3B-BED4-B33C9C128081}"/>
                </a:ext>
              </a:extLst>
            </p:cNvPr>
            <p:cNvCxnSpPr/>
            <p:nvPr/>
          </p:nvCxnSpPr>
          <p:spPr>
            <a:xfrm>
              <a:off x="-377674" y="762792"/>
              <a:ext cx="262798" cy="128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7" name="Gerade Verbindung 25">
              <a:extLst>
                <a:ext uri="{FF2B5EF4-FFF2-40B4-BE49-F238E27FC236}">
                  <a16:creationId xmlns:a16="http://schemas.microsoft.com/office/drawing/2014/main" id="{CD02C337-99CE-41B2-A974-A6F982D4C82B}"/>
                </a:ext>
              </a:extLst>
            </p:cNvPr>
            <p:cNvCxnSpPr/>
            <p:nvPr/>
          </p:nvCxnSpPr>
          <p:spPr>
            <a:xfrm>
              <a:off x="-377674" y="63049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8" name="Gerade Verbindung 27">
              <a:extLst>
                <a:ext uri="{FF2B5EF4-FFF2-40B4-BE49-F238E27FC236}">
                  <a16:creationId xmlns:a16="http://schemas.microsoft.com/office/drawing/2014/main" id="{DE90A9B2-B9C0-4062-A144-1C5EC5E7374A}"/>
                </a:ext>
              </a:extLst>
            </p:cNvPr>
            <p:cNvCxnSpPr/>
            <p:nvPr/>
          </p:nvCxnSpPr>
          <p:spPr>
            <a:xfrm>
              <a:off x="-377674" y="6237241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9" name="Gerade Verbindung 28">
              <a:extLst>
                <a:ext uri="{FF2B5EF4-FFF2-40B4-BE49-F238E27FC236}">
                  <a16:creationId xmlns:a16="http://schemas.microsoft.com/office/drawing/2014/main" id="{05D9E7CE-E785-42EF-84C6-31251E3AF44C}"/>
                </a:ext>
              </a:extLst>
            </p:cNvPr>
            <p:cNvCxnSpPr/>
            <p:nvPr/>
          </p:nvCxnSpPr>
          <p:spPr>
            <a:xfrm>
              <a:off x="-377674" y="67746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0" name="Gerade Verbindung 29">
              <a:extLst>
                <a:ext uri="{FF2B5EF4-FFF2-40B4-BE49-F238E27FC236}">
                  <a16:creationId xmlns:a16="http://schemas.microsoft.com/office/drawing/2014/main" id="{A11D60DB-69D0-4309-A919-EE1A943EBB38}"/>
                </a:ext>
              </a:extLst>
            </p:cNvPr>
            <p:cNvCxnSpPr/>
            <p:nvPr/>
          </p:nvCxnSpPr>
          <p:spPr>
            <a:xfrm rot="5400013">
              <a:off x="5963533" y="-254213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1" name="Gerade Verbindung 30">
              <a:extLst>
                <a:ext uri="{FF2B5EF4-FFF2-40B4-BE49-F238E27FC236}">
                  <a16:creationId xmlns:a16="http://schemas.microsoft.com/office/drawing/2014/main" id="{9BCD5BD5-D72C-4893-983E-65836ADD2A47}"/>
                </a:ext>
              </a:extLst>
            </p:cNvPr>
            <p:cNvCxnSpPr/>
            <p:nvPr/>
          </p:nvCxnSpPr>
          <p:spPr>
            <a:xfrm>
              <a:off x="-377674" y="619432"/>
              <a:ext cx="262798" cy="1281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2" name="Gerade Verbindung 31">
              <a:extLst>
                <a:ext uri="{FF2B5EF4-FFF2-40B4-BE49-F238E27FC236}">
                  <a16:creationId xmlns:a16="http://schemas.microsoft.com/office/drawing/2014/main" id="{7631C6A9-A88A-40AD-99AF-23ED87913CBD}"/>
                </a:ext>
              </a:extLst>
            </p:cNvPr>
            <p:cNvCxnSpPr/>
            <p:nvPr/>
          </p:nvCxnSpPr>
          <p:spPr>
            <a:xfrm>
              <a:off x="-377674" y="2020567"/>
              <a:ext cx="262286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3" name="Gerade Verbindung 32">
              <a:extLst>
                <a:ext uri="{FF2B5EF4-FFF2-40B4-BE49-F238E27FC236}">
                  <a16:creationId xmlns:a16="http://schemas.microsoft.com/office/drawing/2014/main" id="{135A8DEB-5730-407C-98C1-A0FB68FB9DA6}"/>
                </a:ext>
              </a:extLst>
            </p:cNvPr>
            <p:cNvCxnSpPr/>
            <p:nvPr/>
          </p:nvCxnSpPr>
          <p:spPr>
            <a:xfrm>
              <a:off x="-377674" y="4831552"/>
              <a:ext cx="262798" cy="0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4" name="Gerade Verbindung 33">
              <a:extLst>
                <a:ext uri="{FF2B5EF4-FFF2-40B4-BE49-F238E27FC236}">
                  <a16:creationId xmlns:a16="http://schemas.microsoft.com/office/drawing/2014/main" id="{D43EA78F-66BF-4619-8860-4E63F01F97E3}"/>
                </a:ext>
              </a:extLst>
            </p:cNvPr>
            <p:cNvCxnSpPr/>
            <p:nvPr/>
          </p:nvCxnSpPr>
          <p:spPr>
            <a:xfrm rot="5400013">
              <a:off x="10963" y="-254212"/>
              <a:ext cx="262808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  <p:cxnSp>
          <p:nvCxnSpPr>
            <p:cNvPr id="15" name="Gerade Verbindung 34">
              <a:extLst>
                <a:ext uri="{FF2B5EF4-FFF2-40B4-BE49-F238E27FC236}">
                  <a16:creationId xmlns:a16="http://schemas.microsoft.com/office/drawing/2014/main" id="{6D9DD3EB-68BA-4DAA-A406-9E4F6883FA2A}"/>
                </a:ext>
              </a:extLst>
            </p:cNvPr>
            <p:cNvCxnSpPr/>
            <p:nvPr/>
          </p:nvCxnSpPr>
          <p:spPr>
            <a:xfrm rot="5400013">
              <a:off x="11909277" y="-254207"/>
              <a:ext cx="262799" cy="1033"/>
            </a:xfrm>
            <a:prstGeom prst="straightConnector1">
              <a:avLst/>
            </a:prstGeom>
            <a:noFill/>
            <a:ln w="6345" cap="flat">
              <a:solidFill>
                <a:srgbClr val="FF0066"/>
              </a:solidFill>
              <a:prstDash val="solid"/>
              <a:round/>
            </a:ln>
          </p:spPr>
        </p:cxnSp>
      </p:grpSp>
      <p:grpSp>
        <p:nvGrpSpPr>
          <p:cNvPr id="16" name="Gruppieren 19">
            <a:extLst>
              <a:ext uri="{FF2B5EF4-FFF2-40B4-BE49-F238E27FC236}">
                <a16:creationId xmlns:a16="http://schemas.microsoft.com/office/drawing/2014/main" id="{41EB7D77-5BF2-4509-A247-29062AA6F3C0}"/>
              </a:ext>
            </a:extLst>
          </p:cNvPr>
          <p:cNvGrpSpPr/>
          <p:nvPr/>
        </p:nvGrpSpPr>
        <p:grpSpPr>
          <a:xfrm>
            <a:off x="144466" y="152403"/>
            <a:ext cx="11897952" cy="612775"/>
            <a:chOff x="144466" y="152403"/>
            <a:chExt cx="11897952" cy="612775"/>
          </a:xfrm>
        </p:grpSpPr>
        <p:sp>
          <p:nvSpPr>
            <p:cNvPr id="17" name="Rechteck 21">
              <a:extLst>
                <a:ext uri="{FF2B5EF4-FFF2-40B4-BE49-F238E27FC236}">
                  <a16:creationId xmlns:a16="http://schemas.microsoft.com/office/drawing/2014/main" id="{E09453CD-C14E-4DFE-A634-78FDAE15DA0D}"/>
                </a:ext>
              </a:extLst>
            </p:cNvPr>
            <p:cNvSpPr/>
            <p:nvPr/>
          </p:nvSpPr>
          <p:spPr>
            <a:xfrm>
              <a:off x="144466" y="152403"/>
              <a:ext cx="11896728" cy="471601"/>
            </a:xfrm>
            <a:prstGeom prst="rect">
              <a:avLst/>
            </a:prstGeom>
            <a:solidFill>
              <a:srgbClr val="956013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Rechteck 22">
              <a:extLst>
                <a:ext uri="{FF2B5EF4-FFF2-40B4-BE49-F238E27FC236}">
                  <a16:creationId xmlns:a16="http://schemas.microsoft.com/office/drawing/2014/main" id="{6F5E04D6-61EA-4340-8E35-56814A5836D0}"/>
                </a:ext>
              </a:extLst>
            </p:cNvPr>
            <p:cNvSpPr/>
            <p:nvPr/>
          </p:nvSpPr>
          <p:spPr>
            <a:xfrm>
              <a:off x="144466" y="597697"/>
              <a:ext cx="186363" cy="167481"/>
            </a:xfrm>
            <a:prstGeom prst="rect">
              <a:avLst/>
            </a:prstGeom>
            <a:solidFill>
              <a:srgbClr val="956013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" name="Rechteck 26">
              <a:extLst>
                <a:ext uri="{FF2B5EF4-FFF2-40B4-BE49-F238E27FC236}">
                  <a16:creationId xmlns:a16="http://schemas.microsoft.com/office/drawing/2014/main" id="{47303271-9EBD-4FB5-A6B5-74784320412E}"/>
                </a:ext>
              </a:extLst>
            </p:cNvPr>
            <p:cNvSpPr/>
            <p:nvPr/>
          </p:nvSpPr>
          <p:spPr>
            <a:xfrm>
              <a:off x="11855223" y="597697"/>
              <a:ext cx="187195" cy="167481"/>
            </a:xfrm>
            <a:prstGeom prst="rect">
              <a:avLst/>
            </a:prstGeom>
            <a:solidFill>
              <a:srgbClr val="956013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A5D8D8AD-0585-4A9D-B85F-DF6DE69CE14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16509" y="6308729"/>
            <a:ext cx="611998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F1A1F0BF-654D-40A1-9F78-963F7BA62C69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F2B26607-3125-49C2-A671-830BEBC8180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4411" y="6308729"/>
            <a:ext cx="4631884" cy="45977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Yuwen Chen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002E2398-6702-4077-ADC5-6E2E626269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FD870C0F-1388-4F81-99C8-59F328FC956E}" type="slidenum">
              <a:t>‹#›</a:t>
            </a:fld>
            <a:endParaRPr lang="en-GB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31F40F1-865C-44D2-ADB3-FF5FC7F99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853" y="2024060"/>
            <a:ext cx="11528919" cy="421322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en-GB"/>
              <a:t>Erste Ebene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5FE21839-88EF-4604-9A83-44A9152E710B}"/>
              </a:ext>
            </a:extLst>
          </p:cNvPr>
          <p:cNvSpPr txBox="1"/>
          <p:nvPr/>
        </p:nvSpPr>
        <p:spPr>
          <a:xfrm>
            <a:off x="11536271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B770B10A-E1A0-4D5D-A6A4-7537F16FA7FF}"/>
              </a:ext>
            </a:extLst>
          </p:cNvPr>
          <p:cNvSpPr txBox="1"/>
          <p:nvPr/>
        </p:nvSpPr>
        <p:spPr>
          <a:xfrm>
            <a:off x="10779075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26" name="Titelplatzhalter 1">
            <a:extLst>
              <a:ext uri="{FF2B5EF4-FFF2-40B4-BE49-F238E27FC236}">
                <a16:creationId xmlns:a16="http://schemas.microsoft.com/office/drawing/2014/main" id="{9D64515E-C8EE-461E-9FE2-79C145BC0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20713"/>
            <a:ext cx="11528919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3999" tIns="54004" rIns="143999" bIns="0" anchor="t" anchorCtr="0" compatLnSpc="1">
            <a:noAutofit/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27" name="Textfeld 6">
            <a:extLst>
              <a:ext uri="{FF2B5EF4-FFF2-40B4-BE49-F238E27FC236}">
                <a16:creationId xmlns:a16="http://schemas.microsoft.com/office/drawing/2014/main" id="{FEA25627-CB71-4B99-BE51-F8861F4FBB3B}"/>
              </a:ext>
            </a:extLst>
          </p:cNvPr>
          <p:cNvSpPr txBox="1"/>
          <p:nvPr/>
        </p:nvSpPr>
        <p:spPr>
          <a:xfrm>
            <a:off x="323853" y="6308729"/>
            <a:ext cx="5769772" cy="459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Placeholder for organisational unit name / logo</a:t>
            </a:r>
            <a:b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</a:b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(edit in slide master via “View” &gt; “Slide Master”)</a:t>
            </a:r>
          </a:p>
        </p:txBody>
      </p:sp>
      <p:pic>
        <p:nvPicPr>
          <p:cNvPr id="28" name="Bild 18" descr="g_eth_logo_kurz_neg_Schutzraum.eps">
            <a:extLst>
              <a:ext uri="{FF2B5EF4-FFF2-40B4-BE49-F238E27FC236}">
                <a16:creationId xmlns:a16="http://schemas.microsoft.com/office/drawing/2014/main" id="{137FC59C-682D-4295-8951-C2B1F827D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999" y="306003"/>
            <a:ext cx="971065" cy="158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transition>
    <p:fade/>
  </p:transition>
  <p:hf sldNum="0"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956013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956013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956013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956013"/>
        </a:buClr>
        <a:buSzPct val="100000"/>
        <a:buFont typeface="Wingdings" pitchFamily="2"/>
        <a:buChar char="§"/>
        <a:tabLst/>
        <a:defRPr lang="en-GB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956013"/>
        </a:buClr>
        <a:buSzPct val="100000"/>
        <a:buFont typeface="Wingdings" pitchFamily="2"/>
        <a:buChar char="§"/>
        <a:tabLst/>
        <a:defRPr lang="en-GB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30.gif"/><Relationship Id="rId7" Type="http://schemas.openxmlformats.org/officeDocument/2006/relationships/image" Target="../media/image34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gif"/><Relationship Id="rId11" Type="http://schemas.openxmlformats.org/officeDocument/2006/relationships/image" Target="../media/image38.gif"/><Relationship Id="rId5" Type="http://schemas.openxmlformats.org/officeDocument/2006/relationships/image" Target="../media/image32.gif"/><Relationship Id="rId10" Type="http://schemas.openxmlformats.org/officeDocument/2006/relationships/image" Target="../media/image37.gif"/><Relationship Id="rId4" Type="http://schemas.openxmlformats.org/officeDocument/2006/relationships/image" Target="../media/image31.gif"/><Relationship Id="rId9" Type="http://schemas.openxmlformats.org/officeDocument/2006/relationships/image" Target="../media/image36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40.gif"/><Relationship Id="rId7" Type="http://schemas.openxmlformats.org/officeDocument/2006/relationships/image" Target="../media/image44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7" Type="http://schemas.openxmlformats.org/officeDocument/2006/relationships/image" Target="../media/image48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4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8">
            <a:extLst>
              <a:ext uri="{FF2B5EF4-FFF2-40B4-BE49-F238E27FC236}">
                <a16:creationId xmlns:a16="http://schemas.microsoft.com/office/drawing/2014/main" id="{E66D1480-BB52-4F81-ACB6-D414FCBF987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2" y="4563880"/>
            <a:ext cx="11537943" cy="1673416"/>
          </a:xfrm>
          <a:solidFill>
            <a:srgbClr val="1F407A"/>
          </a:solidFill>
        </p:spPr>
        <p:txBody>
          <a:bodyPr lIns="143999" tIns="107999"/>
          <a:lstStyle/>
          <a:p>
            <a:pPr lvl="3"/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  </a:t>
            </a:r>
            <a:r>
              <a:rPr lang="en-US" altLang="zh-CN" b="1" dirty="0">
                <a:solidFill>
                  <a:schemeClr val="bg1"/>
                </a:solidFill>
              </a:rPr>
              <a:t>Semester Project:                             </a:t>
            </a:r>
            <a:r>
              <a:rPr lang="en-US" altLang="zh-CN" dirty="0">
                <a:solidFill>
                  <a:schemeClr val="bg1"/>
                </a:solidFill>
              </a:rPr>
              <a:t>Yuwen Chen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 </a:t>
            </a:r>
            <a:r>
              <a:rPr lang="en-US" altLang="zh-CN" b="1" dirty="0">
                <a:solidFill>
                  <a:schemeClr val="bg1"/>
                </a:solidFill>
              </a:rPr>
              <a:t>Supervisor:                                    </a:t>
            </a:r>
            <a:r>
              <a:rPr lang="en-US" altLang="zh-CN" dirty="0">
                <a:solidFill>
                  <a:schemeClr val="bg1"/>
                </a:solidFill>
              </a:rPr>
              <a:t>Christoph Gebhardt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6CEFB476-8C04-4579-9A81-C6A2299F8BD4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C15219-3294-4A20-9D21-ED1FF3A48230}" type="slidenum">
              <a:t>1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Titel 17">
            <a:extLst>
              <a:ext uri="{FF2B5EF4-FFF2-40B4-BE49-F238E27FC236}">
                <a16:creationId xmlns:a16="http://schemas.microsoft.com/office/drawing/2014/main" id="{89DA0D64-80A4-44B0-BC1F-B1B30CC852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P</a:t>
            </a:r>
            <a:r>
              <a:rPr lang="en-US" dirty="0">
                <a:ea typeface="黑体" pitchFamily="49"/>
              </a:rPr>
              <a:t>reference Learning </a:t>
            </a:r>
            <a:r>
              <a:rPr lang="en-US" altLang="zh-CN" dirty="0">
                <a:ea typeface="黑体" pitchFamily="49"/>
              </a:rPr>
              <a:t>with  Gaussian Process </a:t>
            </a:r>
            <a:r>
              <a:rPr lang="en-US" dirty="0">
                <a:ea typeface="黑体" pitchFamily="49"/>
              </a:rPr>
              <a:t>to learn weights of aesthetically pleasing motion</a:t>
            </a:r>
            <a:endParaRPr lang="en-GB" dirty="0"/>
          </a:p>
        </p:txBody>
      </p:sp>
      <p:pic>
        <p:nvPicPr>
          <p:cNvPr id="7" name="Bildplatzhalter 14">
            <a:extLst>
              <a:ext uri="{FF2B5EF4-FFF2-40B4-BE49-F238E27FC236}">
                <a16:creationId xmlns:a16="http://schemas.microsoft.com/office/drawing/2014/main" id="{11F993F4-53AB-4D58-A47C-CCC93846812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30" r="30"/>
          <a:stretch>
            <a:fillRect/>
          </a:stretch>
        </p:blipFill>
        <p:spPr>
          <a:xfrm>
            <a:off x="323853" y="619204"/>
            <a:ext cx="11537954" cy="2809795"/>
          </a:xfr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1">
            <a:extLst>
              <a:ext uri="{FF2B5EF4-FFF2-40B4-BE49-F238E27FC236}">
                <a16:creationId xmlns:a16="http://schemas.microsoft.com/office/drawing/2014/main" id="{861DBB97-437E-4676-840D-C7C9EF24B0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853" y="1584771"/>
            <a:ext cx="11204654" cy="637974"/>
          </a:xfrm>
        </p:spPr>
        <p:txBody>
          <a:bodyPr rIns="0"/>
          <a:lstStyle/>
          <a:p>
            <a:r>
              <a:rPr lang="en-US" altLang="zh-CN" dirty="0"/>
              <a:t>Selecting two groups of weights for the next comparison</a:t>
            </a:r>
          </a:p>
          <a:p>
            <a:pPr lvl="1"/>
            <a:r>
              <a:rPr lang="en-US" altLang="zh-CN" dirty="0"/>
              <a:t>Weights selection</a:t>
            </a:r>
          </a:p>
          <a:p>
            <a:pPr lvl="1"/>
            <a:endParaRPr lang="en-US" altLang="zh-CN" dirty="0"/>
          </a:p>
          <a:p>
            <a:pPr marL="361947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Predictive model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Approximated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10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BEBFF3-DB29-4EDC-85CA-66CD90BF2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57" y="4026215"/>
            <a:ext cx="2362200" cy="428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CDB3CA-3DC0-470E-98F0-9FF6970DB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33" y="2626526"/>
            <a:ext cx="2552700" cy="2952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75A071-487B-4109-A54C-4C2C50E8B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22" y="3752848"/>
            <a:ext cx="1828800" cy="190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20DD879-DA9E-4E39-BDB8-A2961178A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03" y="4147576"/>
            <a:ext cx="3095625" cy="4286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2A7CF6-7647-4A69-9740-FB968DDE2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56" y="5313992"/>
            <a:ext cx="5267325" cy="209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5319508-738E-43F3-84BB-903BAED31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04" y="5712869"/>
            <a:ext cx="2143125" cy="4286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34D991F-C774-498A-9683-C9562064E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29" y="5820885"/>
            <a:ext cx="2486025" cy="190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74FBF0-8E27-48D5-832F-F5CF971B21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65" y="2320457"/>
            <a:ext cx="1590675" cy="2857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1AD0884-87F5-47F2-88FB-35623D145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8" y="3324225"/>
            <a:ext cx="2771775" cy="3905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09059CE-F265-4863-8A72-27E47957BD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41" y="2422692"/>
            <a:ext cx="1190625" cy="428625"/>
          </a:xfrm>
          <a:prstGeom prst="rect">
            <a:avLst/>
          </a:prstGeom>
        </p:spPr>
      </p:pic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44F0C548-8141-47D3-9250-5F2ED7CF0BBF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E246C3EA-B92C-415E-B023-79B42EC2F15B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CE4FF65E-1010-4D34-926D-CA3F87162D17}" type="datetime1">
              <a:rPr lang="zh-CN" altLang="en-US" smtClean="0"/>
              <a:t>2018/6/13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6452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1">
            <a:extLst>
              <a:ext uri="{FF2B5EF4-FFF2-40B4-BE49-F238E27FC236}">
                <a16:creationId xmlns:a16="http://schemas.microsoft.com/office/drawing/2014/main" id="{861DBB97-437E-4676-840D-C7C9EF24B0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853" y="1566860"/>
            <a:ext cx="8037827" cy="4213226"/>
          </a:xfrm>
        </p:spPr>
        <p:txBody>
          <a:bodyPr rIns="0"/>
          <a:lstStyle/>
          <a:p>
            <a:r>
              <a:rPr lang="en-US" altLang="zh-CN" dirty="0"/>
              <a:t>Finding the next group of weights based on EI value</a:t>
            </a:r>
          </a:p>
          <a:p>
            <a:pPr lvl="1"/>
            <a:r>
              <a:rPr lang="en-US" altLang="zh-CN" dirty="0"/>
              <a:t>Improvement function</a:t>
            </a:r>
          </a:p>
          <a:p>
            <a:pPr marL="361947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Expected </a:t>
            </a:r>
            <a:r>
              <a:rPr lang="en-US" altLang="zh-CN" dirty="0" err="1"/>
              <a:t>Imrpovement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Selecting next group of weights</a:t>
            </a:r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11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Expected Improvement (EI)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BE8208-2820-484A-937D-B2D6F688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03" y="3712804"/>
            <a:ext cx="5419725" cy="4476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08B5CE-6E23-4A58-B610-A65F590C9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30" y="2486248"/>
            <a:ext cx="2276475" cy="1809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6E7E283-77DB-4F83-A880-0518F51B5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04" y="3640115"/>
            <a:ext cx="1352550" cy="1714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D78C58C-AFC4-4A8C-BCD9-165F75F20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03" y="4894257"/>
            <a:ext cx="4895850" cy="4286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F14B0F6-92DD-47D1-8FC7-C4B45EF94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95" y="4843457"/>
            <a:ext cx="1485900" cy="4191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C978172-6B2D-4971-B633-6E3C1FEC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22" y="4111927"/>
            <a:ext cx="3667125" cy="1809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167730F-9B4D-4FD5-B9C8-50F287F01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93" y="5922306"/>
            <a:ext cx="1590675" cy="285750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3D84345-6438-4E1B-B096-5DA0D37E0924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0B5D51DB-D937-483A-A99B-EC680C9391B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2AF69D78-39E9-407E-88D3-54ED0DFD62E1}" type="datetime1">
              <a:rPr lang="zh-CN" altLang="en-US" smtClean="0"/>
              <a:t>2018/6/13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3779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768F0E-9409-4CF6-AE4F-51C76615E304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B2E70-20C0-4884-8594-6477D295AED9}" type="slidenum">
              <a:t>12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Titel 8">
            <a:extLst>
              <a:ext uri="{FF2B5EF4-FFF2-40B4-BE49-F238E27FC236}">
                <a16:creationId xmlns:a16="http://schemas.microsoft.com/office/drawing/2014/main" id="{6A76625D-8753-4695-8C73-27784BBC5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681" y="3130233"/>
            <a:ext cx="11537954" cy="971998"/>
          </a:xfrm>
        </p:spPr>
        <p:txBody>
          <a:bodyPr/>
          <a:lstStyle/>
          <a:p>
            <a:pPr algn="ctr"/>
            <a:r>
              <a:rPr lang="en-US" altLang="zh-CN" sz="6000" dirty="0"/>
              <a:t>Experiment</a:t>
            </a:r>
            <a:endParaRPr lang="zh-CN" altLang="en-US" sz="600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450BAD-8E15-44DD-B4B8-FD0CF257F46B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237DD12C-AB98-4891-B28B-6699BE77D72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3F75810E-C9F7-476D-851E-303B8F536F2F}" type="datetime1">
              <a:rPr lang="zh-CN" altLang="en-US" smtClean="0"/>
              <a:t>2018/6/13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545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1">
            <a:extLst>
              <a:ext uri="{FF2B5EF4-FFF2-40B4-BE49-F238E27FC236}">
                <a16:creationId xmlns:a16="http://schemas.microsoft.com/office/drawing/2014/main" id="{861DBB97-437E-4676-840D-C7C9EF24B0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853" y="2024060"/>
            <a:ext cx="5577647" cy="4213226"/>
          </a:xfrm>
        </p:spPr>
        <p:txBody>
          <a:bodyPr rIns="0"/>
          <a:lstStyle/>
          <a:p>
            <a:r>
              <a:rPr lang="en-US" altLang="zh-CN" dirty="0"/>
              <a:t>Fixed time length motion</a:t>
            </a:r>
          </a:p>
          <a:p>
            <a:pPr lvl="1"/>
            <a:r>
              <a:rPr lang="en-US" altLang="zh-CN" dirty="0"/>
              <a:t>1d jerk weight learning</a:t>
            </a:r>
          </a:p>
          <a:p>
            <a:pPr lvl="1"/>
            <a:r>
              <a:rPr lang="en-US" altLang="zh-CN" dirty="0"/>
              <a:t>2d jerk-contour weights learning</a:t>
            </a:r>
          </a:p>
          <a:p>
            <a:endParaRPr lang="en-US" altLang="zh-CN" dirty="0"/>
          </a:p>
          <a:p>
            <a:r>
              <a:rPr lang="en-US" altLang="zh-CN" dirty="0"/>
              <a:t>Aesthetically pleasing motion</a:t>
            </a:r>
          </a:p>
          <a:p>
            <a:pPr lvl="1"/>
            <a:r>
              <a:rPr lang="en-US" altLang="zh-CN" dirty="0"/>
              <a:t>2d jerk-contour weights learning</a:t>
            </a:r>
          </a:p>
          <a:p>
            <a:pPr lvl="1"/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13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Design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1BEC1CE-7683-4AB8-BFB7-C70EBC3EACB3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7C0EE0FC-6B0E-4423-A202-E92B1DAD1597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7B378EB5-7C6C-4320-BFE9-2914E8BA990D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42897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1">
            <a:extLst>
              <a:ext uri="{FF2B5EF4-FFF2-40B4-BE49-F238E27FC236}">
                <a16:creationId xmlns:a16="http://schemas.microsoft.com/office/drawing/2014/main" id="{861DBB97-437E-4676-840D-C7C9EF24B0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853" y="1592711"/>
            <a:ext cx="8413747" cy="613594"/>
          </a:xfrm>
        </p:spPr>
        <p:txBody>
          <a:bodyPr rIns="0"/>
          <a:lstStyle/>
          <a:p>
            <a:r>
              <a:rPr lang="en-US" altLang="zh-CN" dirty="0"/>
              <a:t>Fixed time length motion</a:t>
            </a:r>
          </a:p>
          <a:p>
            <a:pPr lvl="1"/>
            <a:r>
              <a:rPr lang="en-US" altLang="zh-CN" dirty="0"/>
              <a:t>1D jerk weight learning (132 groups, 15 iterations)</a:t>
            </a:r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14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ED38A0-2BA6-4FCF-A6D9-EA2E9D737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73" y="2915508"/>
            <a:ext cx="4320000" cy="3240000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6C77E6C-3370-455E-B98F-B186B73A0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302214"/>
              </p:ext>
            </p:extLst>
          </p:nvPr>
        </p:nvGraphicFramePr>
        <p:xfrm>
          <a:off x="1270000" y="3073187"/>
          <a:ext cx="3647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720">
                  <a:extLst>
                    <a:ext uri="{9D8B030D-6E8A-4147-A177-3AD203B41FA5}">
                      <a16:colId xmlns:a16="http://schemas.microsoft.com/office/drawing/2014/main" val="487511616"/>
                    </a:ext>
                  </a:extLst>
                </a:gridCol>
                <a:gridCol w="1823720">
                  <a:extLst>
                    <a:ext uri="{9D8B030D-6E8A-4147-A177-3AD203B41FA5}">
                      <a16:colId xmlns:a16="http://schemas.microsoft.com/office/drawing/2014/main" val="1951934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 number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 error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91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0.012(1st)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4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0.012(1st)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0.092(6th)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19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0.046(3rd)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1966"/>
                  </a:ext>
                </a:extLst>
              </a:tr>
            </a:tbl>
          </a:graphicData>
        </a:graphic>
      </p:graphicFrame>
      <p:sp>
        <p:nvSpPr>
          <p:cNvPr id="15" name="Inhaltsplatzhalter 11">
            <a:extLst>
              <a:ext uri="{FF2B5EF4-FFF2-40B4-BE49-F238E27FC236}">
                <a16:creationId xmlns:a16="http://schemas.microsoft.com/office/drawing/2014/main" id="{E8649BF5-72BE-4C3C-B892-ED6CA0724686}"/>
              </a:ext>
            </a:extLst>
          </p:cNvPr>
          <p:cNvSpPr txBox="1">
            <a:spLocks/>
          </p:cNvSpPr>
          <p:nvPr/>
        </p:nvSpPr>
        <p:spPr>
          <a:xfrm>
            <a:off x="733929" y="2565254"/>
            <a:ext cx="4935351" cy="613594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0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Error measurement</a:t>
            </a:r>
            <a:endParaRPr lang="zh-CN" altLang="en-US" dirty="0"/>
          </a:p>
        </p:txBody>
      </p:sp>
      <p:sp>
        <p:nvSpPr>
          <p:cNvPr id="17" name="Inhaltsplatzhalter 11">
            <a:extLst>
              <a:ext uri="{FF2B5EF4-FFF2-40B4-BE49-F238E27FC236}">
                <a16:creationId xmlns:a16="http://schemas.microsoft.com/office/drawing/2014/main" id="{404E680B-3D0D-40C6-90B5-6C5F001A1A9F}"/>
              </a:ext>
            </a:extLst>
          </p:cNvPr>
          <p:cNvSpPr txBox="1">
            <a:spLocks/>
          </p:cNvSpPr>
          <p:nvPr/>
        </p:nvSpPr>
        <p:spPr>
          <a:xfrm>
            <a:off x="6494649" y="2565254"/>
            <a:ext cx="4935351" cy="613594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0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Convergence Guarantee</a:t>
            </a:r>
            <a:endParaRPr lang="zh-CN" altLang="en-US" dirty="0"/>
          </a:p>
        </p:txBody>
      </p:sp>
      <p:sp>
        <p:nvSpPr>
          <p:cNvPr id="21" name="日期占位符 20">
            <a:extLst>
              <a:ext uri="{FF2B5EF4-FFF2-40B4-BE49-F238E27FC236}">
                <a16:creationId xmlns:a16="http://schemas.microsoft.com/office/drawing/2014/main" id="{6ED67062-3A93-4096-BA19-0DD4C73369FA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56D83304-45A8-4C28-A7BE-DE143632422B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22" name="页脚占位符 21">
            <a:extLst>
              <a:ext uri="{FF2B5EF4-FFF2-40B4-BE49-F238E27FC236}">
                <a16:creationId xmlns:a16="http://schemas.microsoft.com/office/drawing/2014/main" id="{AEA0AAD0-1754-4E9E-B726-507C4EFA5B42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374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1">
            <a:extLst>
              <a:ext uri="{FF2B5EF4-FFF2-40B4-BE49-F238E27FC236}">
                <a16:creationId xmlns:a16="http://schemas.microsoft.com/office/drawing/2014/main" id="{861DBB97-437E-4676-840D-C7C9EF24B0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853" y="1592711"/>
            <a:ext cx="8047987" cy="613594"/>
          </a:xfrm>
        </p:spPr>
        <p:txBody>
          <a:bodyPr rIns="0"/>
          <a:lstStyle/>
          <a:p>
            <a:r>
              <a:rPr lang="en-US" altLang="zh-CN" dirty="0"/>
              <a:t>Fixed time length motion</a:t>
            </a:r>
          </a:p>
          <a:p>
            <a:pPr lvl="1"/>
            <a:r>
              <a:rPr lang="en-US" altLang="zh-CN" dirty="0"/>
              <a:t>2D jerk-contour weights learning (739 groups, 30 iterations)</a:t>
            </a:r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15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3" y="610553"/>
            <a:ext cx="11537954" cy="971998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4666851-3D4F-4325-8AA7-C375FDEE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542958"/>
              </p:ext>
            </p:extLst>
          </p:nvPr>
        </p:nvGraphicFramePr>
        <p:xfrm>
          <a:off x="1270000" y="3073187"/>
          <a:ext cx="3647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720">
                  <a:extLst>
                    <a:ext uri="{9D8B030D-6E8A-4147-A177-3AD203B41FA5}">
                      <a16:colId xmlns:a16="http://schemas.microsoft.com/office/drawing/2014/main" val="487511616"/>
                    </a:ext>
                  </a:extLst>
                </a:gridCol>
                <a:gridCol w="1823720">
                  <a:extLst>
                    <a:ext uri="{9D8B030D-6E8A-4147-A177-3AD203B41FA5}">
                      <a16:colId xmlns:a16="http://schemas.microsoft.com/office/drawing/2014/main" val="1951934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 number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 error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91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1.05 (34th)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4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0.10 (4th)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 (2nd)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19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0.27 (8th)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1966"/>
                  </a:ext>
                </a:extLst>
              </a:tr>
            </a:tbl>
          </a:graphicData>
        </a:graphic>
      </p:graphicFrame>
      <p:sp>
        <p:nvSpPr>
          <p:cNvPr id="10" name="Inhaltsplatzhalter 11">
            <a:extLst>
              <a:ext uri="{FF2B5EF4-FFF2-40B4-BE49-F238E27FC236}">
                <a16:creationId xmlns:a16="http://schemas.microsoft.com/office/drawing/2014/main" id="{4F147EE8-D749-47E5-9FF4-138BEF654A85}"/>
              </a:ext>
            </a:extLst>
          </p:cNvPr>
          <p:cNvSpPr txBox="1">
            <a:spLocks/>
          </p:cNvSpPr>
          <p:nvPr/>
        </p:nvSpPr>
        <p:spPr>
          <a:xfrm>
            <a:off x="733929" y="2565254"/>
            <a:ext cx="4935351" cy="613594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0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Error measurement</a:t>
            </a:r>
            <a:endParaRPr lang="zh-CN" altLang="en-US" dirty="0"/>
          </a:p>
        </p:txBody>
      </p:sp>
      <p:sp>
        <p:nvSpPr>
          <p:cNvPr id="11" name="Inhaltsplatzhalter 11">
            <a:extLst>
              <a:ext uri="{FF2B5EF4-FFF2-40B4-BE49-F238E27FC236}">
                <a16:creationId xmlns:a16="http://schemas.microsoft.com/office/drawing/2014/main" id="{8ADEC11B-3AE9-440B-A4AA-8349399409F6}"/>
              </a:ext>
            </a:extLst>
          </p:cNvPr>
          <p:cNvSpPr txBox="1">
            <a:spLocks/>
          </p:cNvSpPr>
          <p:nvPr/>
        </p:nvSpPr>
        <p:spPr>
          <a:xfrm>
            <a:off x="6494649" y="2565254"/>
            <a:ext cx="4935351" cy="613594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0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Convergence Guarantee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6088D8-0A05-4622-877A-2DF089D0F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49" y="2902531"/>
            <a:ext cx="4320000" cy="3240000"/>
          </a:xfrm>
          <a:prstGeom prst="rect">
            <a:avLst/>
          </a:prstGeom>
        </p:spPr>
      </p:pic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F680F281-F919-405C-92B7-087088701ACB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77BCDD77-791D-43D7-B893-146349F0F464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8FACFA93-D2C7-4195-9C8F-7DF73135602A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1428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1">
            <a:extLst>
              <a:ext uri="{FF2B5EF4-FFF2-40B4-BE49-F238E27FC236}">
                <a16:creationId xmlns:a16="http://schemas.microsoft.com/office/drawing/2014/main" id="{861DBB97-437E-4676-840D-C7C9EF24B0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853" y="1592711"/>
            <a:ext cx="6295061" cy="613594"/>
          </a:xfrm>
        </p:spPr>
        <p:txBody>
          <a:bodyPr rIns="0"/>
          <a:lstStyle/>
          <a:p>
            <a:r>
              <a:rPr lang="en-US" altLang="zh-CN" dirty="0"/>
              <a:t>Aesthetically pleasing motion</a:t>
            </a:r>
          </a:p>
          <a:p>
            <a:pPr lvl="1"/>
            <a:r>
              <a:rPr lang="en-US" altLang="zh-CN" dirty="0"/>
              <a:t>2D jerk-contour weights learning (20 iterations)</a:t>
            </a:r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16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609585-AABA-46B5-83A3-38EC049051AA}"/>
              </a:ext>
            </a:extLst>
          </p:cNvPr>
          <p:cNvSpPr txBox="1"/>
          <p:nvPr/>
        </p:nvSpPr>
        <p:spPr>
          <a:xfrm>
            <a:off x="2785146" y="5838738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99514E-E6FA-41BF-A8AD-3CB542A5BEEA}"/>
              </a:ext>
            </a:extLst>
          </p:cNvPr>
          <p:cNvSpPr txBox="1"/>
          <p:nvPr/>
        </p:nvSpPr>
        <p:spPr>
          <a:xfrm>
            <a:off x="8105170" y="5831747"/>
            <a:ext cx="219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After 20 iterations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49F6BD88-EE7F-4029-97E0-3A2B5BCBE736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BFA0D4CE-E1F8-4E49-A55B-4586FFC2E805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7C555926-6815-411E-B11D-F8E6E0493D51}" type="datetime1">
              <a:rPr lang="zh-CN" altLang="en-US" smtClean="0"/>
              <a:t>2018/6/13</a:t>
            </a:fld>
            <a:endParaRPr lang="en-GB"/>
          </a:p>
        </p:txBody>
      </p:sp>
      <p:pic>
        <p:nvPicPr>
          <p:cNvPr id="4" name="init.1">
            <a:hlinkClick r:id="" action="ppaction://media"/>
            <a:extLst>
              <a:ext uri="{FF2B5EF4-FFF2-40B4-BE49-F238E27FC236}">
                <a16:creationId xmlns:a16="http://schemas.microsoft.com/office/drawing/2014/main" id="{6924E7E3-CB37-4F16-8C06-7EDE3FE25B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853" y="2447376"/>
            <a:ext cx="5600515" cy="3150290"/>
          </a:xfrm>
          <a:prstGeom prst="rect">
            <a:avLst/>
          </a:prstGeom>
        </p:spPr>
      </p:pic>
      <p:pic>
        <p:nvPicPr>
          <p:cNvPr id="5" name="premax.1">
            <a:hlinkClick r:id="" action="ppaction://media"/>
            <a:extLst>
              <a:ext uri="{FF2B5EF4-FFF2-40B4-BE49-F238E27FC236}">
                <a16:creationId xmlns:a16="http://schemas.microsoft.com/office/drawing/2014/main" id="{931E74A1-BC11-489F-90C8-3266F749E91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1290" y="2447264"/>
            <a:ext cx="5600517" cy="31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32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1">
            <a:extLst>
              <a:ext uri="{FF2B5EF4-FFF2-40B4-BE49-F238E27FC236}">
                <a16:creationId xmlns:a16="http://schemas.microsoft.com/office/drawing/2014/main" id="{861DBB97-437E-4676-840D-C7C9EF24B0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853" y="1592711"/>
            <a:ext cx="8251187" cy="613594"/>
          </a:xfrm>
        </p:spPr>
        <p:txBody>
          <a:bodyPr rIns="0"/>
          <a:lstStyle/>
          <a:p>
            <a:r>
              <a:rPr lang="en-US" altLang="zh-CN" dirty="0"/>
              <a:t>Aesthetically pleasing motion</a:t>
            </a:r>
          </a:p>
          <a:p>
            <a:pPr lvl="1"/>
            <a:r>
              <a:rPr lang="en-US" altLang="zh-CN" dirty="0"/>
              <a:t>2D jerk-contour weights learning (739 groups, 20 iterations)</a:t>
            </a:r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17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99514E-E6FA-41BF-A8AD-3CB542A5BEEA}"/>
              </a:ext>
            </a:extLst>
          </p:cNvPr>
          <p:cNvSpPr txBox="1"/>
          <p:nvPr/>
        </p:nvSpPr>
        <p:spPr>
          <a:xfrm>
            <a:off x="2781330" y="5831747"/>
            <a:ext cx="6760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Score of parameters via our method vs. random selection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4DAC8EC-6F47-4593-80B3-958A8BF955F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FF9680A2-4692-4243-8C3A-91E75A40A461}" type="datetime1">
              <a:rPr lang="zh-CN" altLang="en-US" smtClean="0"/>
              <a:t>2018/6/13</a:t>
            </a:fld>
            <a:endParaRPr lang="en-GB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CA24B2C2-9E41-469F-B6FA-AF9D48F92BD2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D6085F-551F-4E00-8D02-33C3C5CE1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30" y="239902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455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768F0E-9409-4CF6-AE4F-51C76615E304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B2E70-20C0-4884-8594-6477D295AED9}" type="slidenum">
              <a:t>18</a:t>
            </a:fld>
            <a:endParaRPr lang="en-GB" sz="800" b="0" i="0" u="none" strike="noStrike" kern="1200" cap="none" spc="0" baseline="0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Titel 8">
            <a:extLst>
              <a:ext uri="{FF2B5EF4-FFF2-40B4-BE49-F238E27FC236}">
                <a16:creationId xmlns:a16="http://schemas.microsoft.com/office/drawing/2014/main" id="{6A76625D-8753-4695-8C73-27784BBC52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6" name="Inhaltsplatzhalter 11">
            <a:extLst>
              <a:ext uri="{FF2B5EF4-FFF2-40B4-BE49-F238E27FC236}">
                <a16:creationId xmlns:a16="http://schemas.microsoft.com/office/drawing/2014/main" id="{12537685-4B61-469A-B392-10CB0A80E860}"/>
              </a:ext>
            </a:extLst>
          </p:cNvPr>
          <p:cNvSpPr txBox="1">
            <a:spLocks/>
          </p:cNvSpPr>
          <p:nvPr/>
        </p:nvSpPr>
        <p:spPr>
          <a:xfrm>
            <a:off x="323853" y="1592710"/>
            <a:ext cx="11204654" cy="4361050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0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Preference learning with Gaussian Process could efficiently select good parameters from parameter space in low dimensional space</a:t>
            </a:r>
          </a:p>
          <a:p>
            <a:endParaRPr lang="en-US" altLang="zh-CN" dirty="0"/>
          </a:p>
          <a:p>
            <a:r>
              <a:rPr lang="en-US" altLang="zh-CN" dirty="0"/>
              <a:t>Limitation</a:t>
            </a:r>
          </a:p>
          <a:p>
            <a:pPr lvl="1"/>
            <a:r>
              <a:rPr lang="en-US" altLang="zh-CN" dirty="0"/>
              <a:t>Not beneficial if good cost weights are not sparse in parameter space</a:t>
            </a:r>
          </a:p>
          <a:p>
            <a:pPr lvl="1"/>
            <a:r>
              <a:rPr lang="en-US" altLang="zh-CN" dirty="0"/>
              <a:t>Increasingly computationally expensive with increase of iterations</a:t>
            </a:r>
          </a:p>
          <a:p>
            <a:endParaRPr lang="en-US" altLang="zh-CN" dirty="0"/>
          </a:p>
          <a:p>
            <a:r>
              <a:rPr lang="en-US" altLang="zh-CN" dirty="0"/>
              <a:t>Future Work</a:t>
            </a:r>
          </a:p>
          <a:p>
            <a:pPr lvl="1"/>
            <a:r>
              <a:rPr lang="en-US" altLang="zh-CN" dirty="0"/>
              <a:t>Find a efficient way to do MAP estimation and hyperparameter optimization iteratively</a:t>
            </a:r>
          </a:p>
          <a:p>
            <a:pPr lvl="1"/>
            <a:r>
              <a:rPr lang="en-US" altLang="zh-CN" dirty="0"/>
              <a:t>Delve into kernel selection in Gaussian Process and prior setup for hyperparameters</a:t>
            </a:r>
          </a:p>
          <a:p>
            <a:pPr lvl="1"/>
            <a:endParaRPr lang="en-US" altLang="zh-CN" dirty="0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443703CA-9652-49F4-9744-9AC26E54BB48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E3A51DF0-AF1E-4C6E-ACA6-15B01A4C1E31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A81454BF-894E-468E-BCC7-5A27C976209E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DCFDF3-B78F-4FD5-81CA-8370A956365A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FF97BE-28C1-467D-8FC9-3C68C133C10E}" type="slidenum">
              <a:t>19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706ACA2-603F-4489-864D-D8142A3684A3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A69CA475-0E67-4AAF-BB87-4017B8DF150F}" type="datetime1">
              <a:rPr lang="zh-CN" altLang="en-US" smtClean="0"/>
              <a:t>2018/6/13</a:t>
            </a:fld>
            <a:endParaRPr lang="en-GB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591CB1-1841-41C7-BE3A-02C8CD536D7A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6A0DE54-B3FA-49AE-AFF4-11DF9DEEEFE6}"/>
              </a:ext>
            </a:extLst>
          </p:cNvPr>
          <p:cNvSpPr/>
          <p:nvPr/>
        </p:nvSpPr>
        <p:spPr>
          <a:xfrm>
            <a:off x="2529840" y="2082800"/>
            <a:ext cx="7172960" cy="3322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zh-CN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11">
            <a:extLst>
              <a:ext uri="{FF2B5EF4-FFF2-40B4-BE49-F238E27FC236}">
                <a16:creationId xmlns:a16="http://schemas.microsoft.com/office/drawing/2014/main" id="{67FEB444-95D7-4BFA-A5C7-DADC2B1BF39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1F407A"/>
          </a:solidFill>
        </p:spPr>
        <p:txBody>
          <a:bodyPr lIns="143999" bIns="107999" anchor="b"/>
          <a:lstStyle/>
          <a:p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745062-2E18-4430-A04E-C1777837C4B7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1FC5FD-4527-43E9-ADF7-028016FE7686}" type="slidenum">
              <a:t>2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5968DC-FDD8-4925-9DB0-8D7BF2140F3D}"/>
              </a:ext>
            </a:extLst>
          </p:cNvPr>
          <p:cNvSpPr txBox="1"/>
          <p:nvPr/>
        </p:nvSpPr>
        <p:spPr>
          <a:xfrm>
            <a:off x="444616" y="696281"/>
            <a:ext cx="226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65AA8D-BBBD-45FD-9237-3B3196AB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20" y="3818390"/>
            <a:ext cx="5038725" cy="533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1B00452-DC96-48B5-AFFE-137BD0DB2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76" y="4480684"/>
            <a:ext cx="3019425" cy="933450"/>
          </a:xfrm>
          <a:prstGeom prst="rect">
            <a:avLst/>
          </a:prstGeom>
        </p:spPr>
      </p:pic>
      <p:sp>
        <p:nvSpPr>
          <p:cNvPr id="19" name="Inhaltsplatzhalter 10">
            <a:extLst>
              <a:ext uri="{FF2B5EF4-FFF2-40B4-BE49-F238E27FC236}">
                <a16:creationId xmlns:a16="http://schemas.microsoft.com/office/drawing/2014/main" id="{01C722D2-9FC7-4F89-B753-87FF74D6E7FE}"/>
              </a:ext>
            </a:extLst>
          </p:cNvPr>
          <p:cNvSpPr txBox="1">
            <a:spLocks/>
          </p:cNvSpPr>
          <p:nvPr/>
        </p:nvSpPr>
        <p:spPr>
          <a:xfrm>
            <a:off x="511437" y="1309901"/>
            <a:ext cx="11537954" cy="1394314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Quadrotor is widely used in film industry</a:t>
            </a:r>
          </a:p>
          <a:p>
            <a:endParaRPr lang="en-US" altLang="zh-CN" sz="2000" dirty="0"/>
          </a:p>
          <a:p>
            <a:r>
              <a:rPr lang="en-US" altLang="zh-CN" sz="2000" dirty="0"/>
              <a:t>Trajectory generation via MPC controller</a:t>
            </a:r>
          </a:p>
          <a:p>
            <a:endParaRPr lang="en-US" altLang="zh-CN" sz="2000" dirty="0"/>
          </a:p>
          <a:p>
            <a:r>
              <a:rPr lang="en-US" altLang="zh-CN" sz="2000" dirty="0"/>
              <a:t>Tuning cost weights in MPC controller is time-consuming</a:t>
            </a:r>
          </a:p>
          <a:p>
            <a:endParaRPr lang="zh-CN" altLang="en-US" sz="2000" dirty="0"/>
          </a:p>
        </p:txBody>
      </p:sp>
      <p:sp>
        <p:nvSpPr>
          <p:cNvPr id="21" name="Inhaltsplatzhalter 10">
            <a:extLst>
              <a:ext uri="{FF2B5EF4-FFF2-40B4-BE49-F238E27FC236}">
                <a16:creationId xmlns:a16="http://schemas.microsoft.com/office/drawing/2014/main" id="{C543EFE7-6CD0-4F8B-938F-D19594EAFDDA}"/>
              </a:ext>
            </a:extLst>
          </p:cNvPr>
          <p:cNvSpPr txBox="1">
            <a:spLocks/>
          </p:cNvSpPr>
          <p:nvPr/>
        </p:nvSpPr>
        <p:spPr>
          <a:xfrm>
            <a:off x="1003843" y="3310336"/>
            <a:ext cx="5768977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MPC scheme</a:t>
            </a:r>
            <a:endParaRPr lang="zh-CN" altLang="en-US" sz="180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9C574B99-3956-4F8C-93AC-0B841A814C4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0DFBAD52-3EFA-4619-AEAE-C0089C08EBA2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06BD4B19-74CB-4C46-831A-2CEB2D5104B8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11">
            <a:extLst>
              <a:ext uri="{FF2B5EF4-FFF2-40B4-BE49-F238E27FC236}">
                <a16:creationId xmlns:a16="http://schemas.microsoft.com/office/drawing/2014/main" id="{67FEB444-95D7-4BFA-A5C7-DADC2B1BF39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3853" y="5809750"/>
            <a:ext cx="11537954" cy="427536"/>
          </a:xfrm>
          <a:solidFill>
            <a:srgbClr val="1F407A"/>
          </a:solidFill>
        </p:spPr>
        <p:txBody>
          <a:bodyPr lIns="143999" bIns="107999" anchor="b"/>
          <a:lstStyle/>
          <a:p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745062-2E18-4430-A04E-C1777837C4B7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1FC5FD-4527-43E9-ADF7-028016FE7686}" type="slidenum">
              <a:t>3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5968DC-FDD8-4925-9DB0-8D7BF2140F3D}"/>
              </a:ext>
            </a:extLst>
          </p:cNvPr>
          <p:cNvSpPr txBox="1"/>
          <p:nvPr/>
        </p:nvSpPr>
        <p:spPr>
          <a:xfrm>
            <a:off x="444616" y="696281"/>
            <a:ext cx="226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Our Goal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Inhaltsplatzhalter 10">
            <a:extLst>
              <a:ext uri="{FF2B5EF4-FFF2-40B4-BE49-F238E27FC236}">
                <a16:creationId xmlns:a16="http://schemas.microsoft.com/office/drawing/2014/main" id="{01C722D2-9FC7-4F89-B753-87FF74D6E7FE}"/>
              </a:ext>
            </a:extLst>
          </p:cNvPr>
          <p:cNvSpPr txBox="1">
            <a:spLocks/>
          </p:cNvSpPr>
          <p:nvPr/>
        </p:nvSpPr>
        <p:spPr>
          <a:xfrm>
            <a:off x="511437" y="1309901"/>
            <a:ext cx="11537954" cy="1394314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07A"/>
              </a:buClr>
              <a:buSzPct val="100000"/>
              <a:buFont typeface="Wingdings" pitchFamily="2"/>
              <a:buChar char="§"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The pipeline optimizes cost weights in MPC via user’s </a:t>
            </a:r>
            <a:r>
              <a:rPr lang="en-US" altLang="zh-CN" sz="2000" dirty="0">
                <a:solidFill>
                  <a:srgbClr val="FF0000"/>
                </a:solidFill>
              </a:rPr>
              <a:t>preference</a:t>
            </a:r>
            <a:r>
              <a:rPr lang="en-US" altLang="zh-CN" sz="2000" dirty="0"/>
              <a:t> over two videos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The pipeline could optimize multiple cost weights at the same time</a:t>
            </a:r>
          </a:p>
          <a:p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3102044-8D78-47D7-839E-E1EEE47F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7" y="1896947"/>
            <a:ext cx="3600000" cy="20622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F1883D-1462-4D23-AD24-F42B8BCA3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54" y="1896947"/>
            <a:ext cx="3600000" cy="2062222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B94059E6-7145-40EC-80C2-33E32FF6E530}"/>
              </a:ext>
            </a:extLst>
          </p:cNvPr>
          <p:cNvSpPr/>
          <p:nvPr/>
        </p:nvSpPr>
        <p:spPr>
          <a:xfrm>
            <a:off x="4138518" y="2775658"/>
            <a:ext cx="3136042" cy="16645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Which is preferred?</a:t>
            </a:r>
            <a:endParaRPr lang="zh-CN" altLang="en-US" sz="3200" b="1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3AA4EEC7-3CDA-4ED9-9DF1-2211AB982B41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8223FAB6-CCD3-424E-90FC-70D6F3BECDDC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E4FB9983-B1BF-48AB-A0E0-22C82EA7AABF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</a:p>
        </p:txBody>
      </p:sp>
    </p:spTree>
    <p:extLst>
      <p:ext uri="{BB962C8B-B14F-4D97-AF65-F5344CB8AC3E}">
        <p14:creationId xmlns:p14="http://schemas.microsoft.com/office/powerpoint/2010/main" val="3944237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0">
            <a:extLst>
              <a:ext uri="{FF2B5EF4-FFF2-40B4-BE49-F238E27FC236}">
                <a16:creationId xmlns:a16="http://schemas.microsoft.com/office/drawing/2014/main" id="{880A2949-1B75-49AC-8FBD-F402CF5C96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481" y="1671644"/>
            <a:ext cx="11537954" cy="4210043"/>
          </a:xfrm>
        </p:spPr>
        <p:txBody>
          <a:bodyPr/>
          <a:lstStyle/>
          <a:p>
            <a:r>
              <a:rPr lang="en-US" altLang="zh-CN" dirty="0"/>
              <a:t>Methodology</a:t>
            </a:r>
          </a:p>
          <a:p>
            <a:pPr lvl="1"/>
            <a:r>
              <a:rPr lang="en-US" altLang="zh-CN" dirty="0"/>
              <a:t>Gaussian Process</a:t>
            </a:r>
          </a:p>
          <a:p>
            <a:pPr lvl="1"/>
            <a:r>
              <a:rPr lang="en-US" altLang="zh-CN" dirty="0"/>
              <a:t>Thurstone-</a:t>
            </a:r>
            <a:r>
              <a:rPr lang="en-US" altLang="zh-CN" dirty="0" err="1"/>
              <a:t>Mosteller</a:t>
            </a:r>
            <a:r>
              <a:rPr lang="en-US" altLang="zh-CN" dirty="0"/>
              <a:t> Likelihood Model</a:t>
            </a:r>
          </a:p>
          <a:p>
            <a:pPr lvl="1"/>
            <a:r>
              <a:rPr lang="en-US" altLang="zh-CN" dirty="0"/>
              <a:t>Maximum A Posteriori Estimation</a:t>
            </a:r>
          </a:p>
          <a:p>
            <a:pPr lvl="1"/>
            <a:r>
              <a:rPr lang="en-US" altLang="zh-CN" dirty="0"/>
              <a:t>Hyperparameter Optimization</a:t>
            </a:r>
          </a:p>
          <a:p>
            <a:pPr lvl="1"/>
            <a:r>
              <a:rPr lang="en-US" altLang="zh-CN" dirty="0"/>
              <a:t>Prediction</a:t>
            </a:r>
          </a:p>
          <a:p>
            <a:pPr lvl="1"/>
            <a:r>
              <a:rPr lang="en-US" altLang="zh-CN" dirty="0"/>
              <a:t>Expected Improvement</a:t>
            </a:r>
          </a:p>
          <a:p>
            <a:pPr marL="361947" lvl="1" indent="0">
              <a:buNone/>
            </a:pPr>
            <a:endParaRPr lang="en-US" altLang="zh-CN" dirty="0"/>
          </a:p>
          <a:p>
            <a:r>
              <a:rPr lang="en-US" altLang="zh-CN" dirty="0"/>
              <a:t>Experiment</a:t>
            </a:r>
          </a:p>
          <a:p>
            <a:pPr lvl="1"/>
            <a:r>
              <a:rPr lang="en-US" altLang="zh-CN" dirty="0"/>
              <a:t>Experimental Design</a:t>
            </a:r>
          </a:p>
          <a:p>
            <a:pPr lvl="1"/>
            <a:r>
              <a:rPr lang="en-US" altLang="zh-CN" dirty="0"/>
              <a:t>Results</a:t>
            </a:r>
          </a:p>
          <a:p>
            <a:pPr lvl="1"/>
            <a:r>
              <a:rPr lang="en-US" altLang="zh-CN" dirty="0"/>
              <a:t>Summary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27EA3D-A0EC-47CA-87C9-6EA13CF003AF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32106F-25B5-4111-A198-D79C84311795}" type="slidenum">
              <a:t>4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03FFF902-5B97-40B0-91F3-BDDB645DE8B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9E0F8C18-11C0-4424-9234-D6A3EEC6B0CA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9F70ECEC-6589-45C3-8A20-024C3AD6EFAC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2CD44DE3-020A-4C3D-97F9-D5106BC1450B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768F0E-9409-4CF6-AE4F-51C76615E304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1B2E70-20C0-4884-8594-6477D295AED9}" type="slidenum">
              <a:t>5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Titel 8">
            <a:extLst>
              <a:ext uri="{FF2B5EF4-FFF2-40B4-BE49-F238E27FC236}">
                <a16:creationId xmlns:a16="http://schemas.microsoft.com/office/drawing/2014/main" id="{6A76625D-8753-4695-8C73-27784BBC5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681" y="3130233"/>
            <a:ext cx="11537954" cy="971998"/>
          </a:xfrm>
        </p:spPr>
        <p:txBody>
          <a:bodyPr/>
          <a:lstStyle/>
          <a:p>
            <a:pPr algn="ctr"/>
            <a:r>
              <a:rPr lang="en-US" altLang="zh-CN" sz="6000" dirty="0"/>
              <a:t>Methodology</a:t>
            </a:r>
            <a:endParaRPr lang="zh-CN" altLang="en-US" sz="6000" dirty="0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415BC24E-BDAD-4FAF-98F2-EAFDBCAE95DF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0DEF0E5-01A8-417E-ABAB-46BBFD15F301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AED3C634-6380-4905-868F-D06C2EA55618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</a:p>
        </p:txBody>
      </p:sp>
    </p:spTree>
    <p:extLst>
      <p:ext uri="{BB962C8B-B14F-4D97-AF65-F5344CB8AC3E}">
        <p14:creationId xmlns:p14="http://schemas.microsoft.com/office/powerpoint/2010/main" val="20517014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12">
            <a:extLst>
              <a:ext uri="{FF2B5EF4-FFF2-40B4-BE49-F238E27FC236}">
                <a16:creationId xmlns:a16="http://schemas.microsoft.com/office/drawing/2014/main" id="{6663964C-214E-4C14-A695-4340D9FE0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7619" y="1596017"/>
            <a:ext cx="5567205" cy="710303"/>
          </a:xfrm>
        </p:spPr>
        <p:txBody>
          <a:bodyPr rIns="0"/>
          <a:lstStyle/>
          <a:p>
            <a:r>
              <a:rPr lang="en-US" altLang="zh-CN" dirty="0"/>
              <a:t>Build prior model</a:t>
            </a:r>
          </a:p>
          <a:p>
            <a:pPr lvl="1"/>
            <a:r>
              <a:rPr lang="en-US" altLang="zh-CN" dirty="0"/>
              <a:t>Latent function: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Kernel function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Prior</a:t>
            </a:r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6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Process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95BF30-8E4A-4FAA-B531-DEF8582F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046" y="5716796"/>
            <a:ext cx="3371850" cy="400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012A69-1F7F-43A0-81F9-D8AEF1DEC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14" y="2401679"/>
            <a:ext cx="2200275" cy="2476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49DE8E-5FDF-40C7-A33E-47CB18E35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56" y="2898201"/>
            <a:ext cx="2409825" cy="2476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68C881-3B68-4A83-8776-EF6FF8E23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49" y="4005842"/>
            <a:ext cx="5133975" cy="8953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7FFE16E-1B42-4D54-B8A1-59BA10552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8" y="4220210"/>
            <a:ext cx="3905250" cy="552450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80954D57-5380-49CA-94BD-9C75A49441B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64845C7F-1B5E-46B6-86BD-45E8B31F1A3A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C5962694-0223-409D-BB6C-173999892B45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1">
            <a:extLst>
              <a:ext uri="{FF2B5EF4-FFF2-40B4-BE49-F238E27FC236}">
                <a16:creationId xmlns:a16="http://schemas.microsoft.com/office/drawing/2014/main" id="{861DBB97-437E-4676-840D-C7C9EF24B0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853" y="1627820"/>
            <a:ext cx="5577647" cy="505780"/>
          </a:xfrm>
        </p:spPr>
        <p:txBody>
          <a:bodyPr rIns="0"/>
          <a:lstStyle/>
          <a:p>
            <a:r>
              <a:rPr lang="en-US" altLang="zh-CN" dirty="0"/>
              <a:t>Model for binary comparison</a:t>
            </a:r>
          </a:p>
          <a:p>
            <a:pPr lvl="1"/>
            <a:r>
              <a:rPr lang="en-US" altLang="zh-CN" dirty="0"/>
              <a:t>Preference set: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Value function: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Likelihood model:</a:t>
            </a:r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7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Thurstone-</a:t>
            </a:r>
            <a:r>
              <a:rPr lang="en-US" altLang="zh-CN" dirty="0" err="1"/>
              <a:t>Mosteller</a:t>
            </a:r>
            <a:r>
              <a:rPr lang="en-US" altLang="zh-CN" dirty="0"/>
              <a:t> Likelihood model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FB6063-7DB3-4ED4-8680-05AA38CCA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91" y="2385377"/>
            <a:ext cx="2847975" cy="238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DCE57D-2DBF-44B5-94F6-D35D1683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46" y="2752719"/>
            <a:ext cx="1543050" cy="219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3DDD39-35CB-4F2D-BC29-DC93E6991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49" y="2738756"/>
            <a:ext cx="2190750" cy="2381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1E83E-B73D-4784-8C07-759619B30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91" y="5053015"/>
            <a:ext cx="3286125" cy="2381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AC6003-3480-414F-887D-AA7A0C702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99" y="5580062"/>
            <a:ext cx="1543050" cy="3714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FCCF8D-E9E5-4FFD-A6B6-711CBC953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34" y="3929248"/>
            <a:ext cx="1847850" cy="238125"/>
          </a:xfrm>
          <a:prstGeom prst="rect">
            <a:avLst/>
          </a:prstGeom>
        </p:spPr>
      </p:pic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75B40532-2120-407E-A6FE-5376E56757A9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7C3D7E4B-8DD7-4392-BBAA-CC98996B2608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27BBE939-DC34-4F03-9F7A-10022F68F53D}" type="datetime1">
              <a:rPr lang="zh-CN" altLang="en-US" smtClean="0"/>
              <a:t>2018/6/13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141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12">
            <a:extLst>
              <a:ext uri="{FF2B5EF4-FFF2-40B4-BE49-F238E27FC236}">
                <a16:creationId xmlns:a16="http://schemas.microsoft.com/office/drawing/2014/main" id="{6663964C-214E-4C14-A695-4340D9FE0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8296" y="1567854"/>
            <a:ext cx="8092504" cy="1481234"/>
          </a:xfrm>
        </p:spPr>
        <p:txBody>
          <a:bodyPr rIns="0"/>
          <a:lstStyle/>
          <a:p>
            <a:r>
              <a:rPr lang="en-US" altLang="zh-CN" dirty="0"/>
              <a:t>Point Estimation</a:t>
            </a:r>
          </a:p>
          <a:p>
            <a:pPr lvl="1"/>
            <a:r>
              <a:rPr lang="en-US" altLang="zh-CN" dirty="0"/>
              <a:t>Posterior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Latent value optimization</a:t>
            </a:r>
            <a:endParaRPr lang="zh-CN" alt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8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Maximum A Posteriori Estimation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163EA6-5954-4B66-BC78-1B68DD0ED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03" y="2495550"/>
            <a:ext cx="4248150" cy="9334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2BC69A-DFAC-4BFA-B660-E6B79B3E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03" y="4342950"/>
            <a:ext cx="3895725" cy="485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BA8B56-99B8-4D92-A8A0-6FD01DC2D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65" y="5179789"/>
            <a:ext cx="1571625" cy="276225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7356F918-C1D4-456F-9576-2EAFFA47ABFA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5F932832-431D-41CB-8322-8103632DDCB1}" type="datetime1">
              <a:rPr lang="zh-CN" altLang="en-US" smtClean="0"/>
              <a:t>2018/6/13</a:t>
            </a:fld>
            <a:endParaRPr lang="en-GB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34AC8F4F-44FC-4B81-B66A-12A33B079AFC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2264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12">
            <a:extLst>
              <a:ext uri="{FF2B5EF4-FFF2-40B4-BE49-F238E27FC236}">
                <a16:creationId xmlns:a16="http://schemas.microsoft.com/office/drawing/2014/main" id="{6663964C-214E-4C14-A695-4340D9FE0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3247" y="1592711"/>
            <a:ext cx="4697393" cy="4213226"/>
          </a:xfrm>
        </p:spPr>
        <p:txBody>
          <a:bodyPr rIns="0"/>
          <a:lstStyle/>
          <a:p>
            <a:r>
              <a:rPr lang="en-US" altLang="zh-CN" dirty="0"/>
              <a:t>Point estimation</a:t>
            </a:r>
          </a:p>
          <a:p>
            <a:pPr lvl="1"/>
            <a:r>
              <a:rPr lang="en-US" altLang="zh-CN" dirty="0"/>
              <a:t>Laplace approximation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61947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Optimization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1673B-EA3B-479B-A4F7-01EB40EABBDE}"/>
              </a:ext>
            </a:extLst>
          </p:cNvPr>
          <p:cNvSpPr txBox="1"/>
          <p:nvPr/>
        </p:nvSpPr>
        <p:spPr>
          <a:xfrm>
            <a:off x="11624904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AB91-1844-4595-B52C-83C1221C0717}" type="slidenum">
              <a:t>9</a:t>
            </a:fld>
            <a:endParaRPr lang="en-GB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Titel 10">
            <a:extLst>
              <a:ext uri="{FF2B5EF4-FFF2-40B4-BE49-F238E27FC236}">
                <a16:creationId xmlns:a16="http://schemas.microsoft.com/office/drawing/2014/main" id="{3FA1D3F5-B61B-434F-AFB1-30E8C338DB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Hyperparameter Optimization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67297C-2DD2-4D16-AD29-69835AE8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88" y="2859655"/>
            <a:ext cx="4667250" cy="209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C53BA5-3AC5-4BA3-A479-E6ABED3AD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47" y="2754159"/>
            <a:ext cx="4876800" cy="4381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15EFC2-ADC3-406A-87D2-35F760B12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88" y="3623224"/>
            <a:ext cx="4953000" cy="419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F9D698-995D-4173-862D-D4118CBD7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17" y="5428972"/>
            <a:ext cx="2562225" cy="295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0552BA-DA52-42C8-B432-499C27A13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359" y="5018722"/>
            <a:ext cx="1752600" cy="295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0B5ABC-57C0-4BB3-A698-800360F96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72" y="5761330"/>
            <a:ext cx="5438775" cy="352425"/>
          </a:xfrm>
          <a:prstGeom prst="rect">
            <a:avLst/>
          </a:prstGeom>
        </p:spPr>
      </p:pic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D8BEF21C-4EAA-4C7F-95FB-92AD1C60E540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GB"/>
              <a:t>Yuwen Chen</a:t>
            </a:r>
            <a:endParaRPr lang="en-GB" dirty="0"/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76B3A518-0D2E-419E-A0FE-36CAD9C5AD0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2A311837-6D97-4798-A894-FCB7790DDE59}" type="datetime1">
              <a:rPr lang="zh-CN" altLang="en-US" smtClean="0"/>
              <a:t>2018/6/13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6262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th_praesentation_16zu9_ETH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th_praesentation_16zu9_ETH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th_praesentation_16zu9_ETH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eth_praesentation_16zu9_ETH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th_praesentation_16zu9_ETH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eth_praesentation_16zu9_ETH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eth_praesentation_16zu9_ETH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eth_praesentation_16zu9_ETH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867</TotalTime>
  <Words>468</Words>
  <Application>Microsoft Office PowerPoint</Application>
  <PresentationFormat>自定义</PresentationFormat>
  <Paragraphs>214</Paragraphs>
  <Slides>19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等线</vt:lpstr>
      <vt:lpstr>黑体</vt:lpstr>
      <vt:lpstr>Arial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Preference Learning with  Gaussian Process to learn weights of aesthetically pleasing motion</vt:lpstr>
      <vt:lpstr>PowerPoint 演示文稿</vt:lpstr>
      <vt:lpstr>PowerPoint 演示文稿</vt:lpstr>
      <vt:lpstr>Outline</vt:lpstr>
      <vt:lpstr>Methodology</vt:lpstr>
      <vt:lpstr>Gaussian Process</vt:lpstr>
      <vt:lpstr>Thurstone-Mosteller Likelihood model</vt:lpstr>
      <vt:lpstr>Maximum A Posteriori Estimation </vt:lpstr>
      <vt:lpstr>Hyperparameter Optimization</vt:lpstr>
      <vt:lpstr>Prediction</vt:lpstr>
      <vt:lpstr>Expected Improvement (EI)</vt:lpstr>
      <vt:lpstr>Experiment</vt:lpstr>
      <vt:lpstr>Experimental Design</vt:lpstr>
      <vt:lpstr>Results</vt:lpstr>
      <vt:lpstr>Results</vt:lpstr>
      <vt:lpstr>Results</vt:lpstr>
      <vt:lpstr>Results</vt:lpstr>
      <vt:lpstr>Summary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Preference Learning for tuning weights of MPC in Camera Quadrotor</dc:title>
  <dc:creator>chen yuwen</dc:creator>
  <cp:lastModifiedBy>chen yuwen</cp:lastModifiedBy>
  <cp:revision>56</cp:revision>
  <cp:lastPrinted>2013-06-08T11:22:51Z</cp:lastPrinted>
  <dcterms:created xsi:type="dcterms:W3CDTF">2018-06-12T05:07:36Z</dcterms:created>
  <dcterms:modified xsi:type="dcterms:W3CDTF">2018-06-13T13:57:05Z</dcterms:modified>
</cp:coreProperties>
</file>